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3" r:id="rId4"/>
    <p:sldId id="264" r:id="rId5"/>
    <p:sldId id="265" r:id="rId6"/>
    <p:sldId id="266" r:id="rId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iddels stil 1 – uthev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F8374-AA51-4FA7-A45F-796FDE057485}" type="doc">
      <dgm:prSet loTypeId="urn:microsoft.com/office/officeart/2005/8/layout/matrix1" loCatId="matrix" qsTypeId="urn:microsoft.com/office/officeart/2005/8/quickstyle/simple1" qsCatId="simple" csTypeId="urn:microsoft.com/office/officeart/2005/8/colors/accent1_1" csCatId="accent1" phldr="1"/>
      <dgm:spPr/>
      <dgm:t>
        <a:bodyPr/>
        <a:lstStyle/>
        <a:p>
          <a:endParaRPr lang="nb-NO"/>
        </a:p>
      </dgm:t>
    </dgm:pt>
    <dgm:pt modelId="{98851C03-8890-49E1-9F92-88C9D4A23B79}">
      <dgm:prSet phldrT="[Tekst]"/>
      <dgm:spPr/>
      <dgm:t>
        <a:bodyPr/>
        <a:lstStyle/>
        <a:p>
          <a:r>
            <a:rPr lang="nb-NO" dirty="0"/>
            <a:t>Detektiv i eget liv</a:t>
          </a:r>
        </a:p>
      </dgm:t>
    </dgm:pt>
    <dgm:pt modelId="{23F267DE-DEFE-44A5-A5B0-CCE71A79E4E7}" type="parTrans" cxnId="{3228389F-ABBB-4E62-B223-7CF5E5957BAD}">
      <dgm:prSet/>
      <dgm:spPr/>
      <dgm:t>
        <a:bodyPr/>
        <a:lstStyle/>
        <a:p>
          <a:endParaRPr lang="nb-NO"/>
        </a:p>
      </dgm:t>
    </dgm:pt>
    <dgm:pt modelId="{5D09C6D9-8413-4E6D-875E-2E8284A96420}" type="sibTrans" cxnId="{3228389F-ABBB-4E62-B223-7CF5E5957BAD}">
      <dgm:prSet/>
      <dgm:spPr/>
      <dgm:t>
        <a:bodyPr/>
        <a:lstStyle/>
        <a:p>
          <a:endParaRPr lang="nb-NO"/>
        </a:p>
      </dgm:t>
    </dgm:pt>
    <dgm:pt modelId="{672F9CEE-4601-45D0-AA68-EC68CF9AC790}">
      <dgm:prSet phldrT="[Tekst]" custT="1"/>
      <dgm:spPr/>
      <dgm:t>
        <a:bodyPr/>
        <a:lstStyle/>
        <a:p>
          <a:endParaRPr lang="nb-NO" sz="1600" b="1" i="0" dirty="0"/>
        </a:p>
        <a:p>
          <a:r>
            <a:rPr lang="nb-NO" sz="1600" b="1" i="0" dirty="0"/>
            <a:t>Superkrefter (styrker) – din personlige magi</a:t>
          </a:r>
          <a:r>
            <a:rPr lang="nb-NO" sz="1600" b="0" i="0" dirty="0"/>
            <a:t> </a:t>
          </a:r>
          <a:br>
            <a:rPr lang="nb-NO" sz="1600" b="0" i="0" dirty="0"/>
          </a:br>
          <a:r>
            <a:rPr lang="nb-NO" sz="1200" b="0" i="0" dirty="0"/>
            <a:t>Tenk på styrkene dine som dine personlige superkrefter. Er du flink til å løse matteoppgaver? Eller kanskje du er en mester i å få venner til å le? Kanskje du har en unik evne til å tegne eller synge? Disse styrkene er din magi, og de gjør deg til en unik og verdifull person i verden.</a:t>
          </a:r>
        </a:p>
        <a:p>
          <a:r>
            <a:rPr lang="nb-NO" sz="1200" b="1" i="0" dirty="0"/>
            <a:t>Skriv notater:</a:t>
          </a:r>
        </a:p>
        <a:p>
          <a:r>
            <a:rPr lang="nb-NO" sz="1200" dirty="0"/>
            <a:t>Hvilke tre ferdigheter eller styrker mener du at du har? Gi eksempler på hvordan du bruker disse.</a:t>
          </a:r>
        </a:p>
        <a:p>
          <a:r>
            <a:rPr lang="nb-NO" sz="1200" dirty="0"/>
            <a:t>Når føler du deg mest vellykket eller stolt av noe du gjør?</a:t>
          </a:r>
        </a:p>
        <a:p>
          <a:r>
            <a:rPr lang="nb-NO" sz="1200" dirty="0"/>
            <a:t>Hva sier venner eller familie at du er spesielt god til?</a:t>
          </a:r>
          <a:endParaRPr lang="nb-NO" sz="1200" b="1" dirty="0"/>
        </a:p>
      </dgm:t>
    </dgm:pt>
    <dgm:pt modelId="{CFF960D2-4DC3-4134-8B29-05325680AEA5}" type="parTrans" cxnId="{D8EF626F-87B3-4E24-80C4-24202E795320}">
      <dgm:prSet/>
      <dgm:spPr/>
      <dgm:t>
        <a:bodyPr/>
        <a:lstStyle/>
        <a:p>
          <a:endParaRPr lang="nb-NO"/>
        </a:p>
      </dgm:t>
    </dgm:pt>
    <dgm:pt modelId="{6D5C0AB7-33F4-438E-BCCB-771DD93C4AC7}" type="sibTrans" cxnId="{D8EF626F-87B3-4E24-80C4-24202E795320}">
      <dgm:prSet/>
      <dgm:spPr/>
      <dgm:t>
        <a:bodyPr/>
        <a:lstStyle/>
        <a:p>
          <a:endParaRPr lang="nb-NO"/>
        </a:p>
      </dgm:t>
    </dgm:pt>
    <dgm:pt modelId="{72084755-4E41-4AA8-A108-DAA9FA31D2A9}">
      <dgm:prSet phldrT="[Tekst]" custT="1"/>
      <dgm:spPr/>
      <dgm:t>
        <a:bodyPr/>
        <a:lstStyle/>
        <a:p>
          <a:endParaRPr lang="nb-NO" sz="1600" b="1" i="0" dirty="0"/>
        </a:p>
        <a:p>
          <a:endParaRPr lang="nb-NO" sz="1600" b="1" i="0" dirty="0"/>
        </a:p>
        <a:p>
          <a:r>
            <a:rPr lang="nb-NO" sz="1600" b="1" i="0" dirty="0"/>
            <a:t>Interesser – ditt skattekart</a:t>
          </a:r>
          <a:r>
            <a:rPr lang="nb-NO" sz="1600" b="0" i="0" dirty="0"/>
            <a:t> </a:t>
          </a:r>
          <a:br>
            <a:rPr lang="nb-NO" sz="1600" b="0" i="0" dirty="0"/>
          </a:br>
          <a:r>
            <a:rPr lang="nb-NO" sz="1200" b="0" i="0" dirty="0"/>
            <a:t>Dine interesser er som et skattekart som leder deg til spennende eventyr. Elsker du sport, kunst, vitenskap, eller kanskje utforske naturen? Hver interesse er et ledetråd som hjelper deg å forstå mer om hvem du er og hva som får deg til å føle deg levende.</a:t>
          </a:r>
        </a:p>
        <a:p>
          <a:r>
            <a:rPr lang="nb-NO" sz="1200" b="1" i="0" dirty="0"/>
            <a:t>Skriv notater:</a:t>
          </a:r>
        </a:p>
        <a:p>
          <a:r>
            <a:rPr lang="nb-NO" sz="1200" dirty="0"/>
            <a:t>Hva er dine favorittfag på skolen? Hvorfor?</a:t>
          </a:r>
        </a:p>
        <a:p>
          <a:r>
            <a:rPr lang="nb-NO" sz="1200" dirty="0"/>
            <a:t>Hvilke hobbyer eller aktiviteter liker du å holde på med på fritiden?</a:t>
          </a:r>
        </a:p>
        <a:p>
          <a:r>
            <a:rPr lang="nb-NO" sz="1200" dirty="0"/>
            <a:t>Er det en spesiell bok, film eller hendelse som har gjort et sterkt inntrykk på deg? Beskriv kort.</a:t>
          </a:r>
          <a:endParaRPr lang="nb-NO" sz="1200" b="0" i="0" dirty="0"/>
        </a:p>
        <a:p>
          <a:endParaRPr lang="nb-NO" sz="1700" dirty="0"/>
        </a:p>
      </dgm:t>
    </dgm:pt>
    <dgm:pt modelId="{495E3F53-DEAB-471C-AF9B-BB657D8836F7}" type="parTrans" cxnId="{25BA20CC-F212-4117-873E-AABF7A0311BB}">
      <dgm:prSet/>
      <dgm:spPr/>
      <dgm:t>
        <a:bodyPr/>
        <a:lstStyle/>
        <a:p>
          <a:endParaRPr lang="nb-NO"/>
        </a:p>
      </dgm:t>
    </dgm:pt>
    <dgm:pt modelId="{06780500-9FCB-4C12-AF0D-8A4E81611FE3}" type="sibTrans" cxnId="{25BA20CC-F212-4117-873E-AABF7A0311BB}">
      <dgm:prSet/>
      <dgm:spPr/>
      <dgm:t>
        <a:bodyPr/>
        <a:lstStyle/>
        <a:p>
          <a:endParaRPr lang="nb-NO"/>
        </a:p>
      </dgm:t>
    </dgm:pt>
    <dgm:pt modelId="{95785786-8B64-4615-A821-F7C1A8BBE0FB}">
      <dgm:prSet phldrT="[Tekst]" custT="1"/>
      <dgm:spPr/>
      <dgm:t>
        <a:bodyPr/>
        <a:lstStyle/>
        <a:p>
          <a:r>
            <a:rPr lang="nb-NO" sz="1600" b="1" i="0" dirty="0"/>
            <a:t>Verdier og holdninger – ditt kompass</a:t>
          </a:r>
          <a:r>
            <a:rPr lang="nb-NO" sz="1600" b="0" i="0" dirty="0"/>
            <a:t> </a:t>
          </a:r>
          <a:br>
            <a:rPr lang="nb-NO" sz="1700" b="0" i="0" dirty="0"/>
          </a:br>
          <a:r>
            <a:rPr lang="nb-NO" sz="1200" b="0" i="0" dirty="0"/>
            <a:t>Verdiene og holdningene dine er som et kompass som gir deg retning i livet. De hjelper deg å ta gode valg, være en god venn, og gjøre det som er riktig. Å kjenne dine verdier er som å ha en indre veiviser som viser deg veien.</a:t>
          </a:r>
        </a:p>
        <a:p>
          <a:r>
            <a:rPr lang="nb-NO" sz="1200" b="1" i="0" dirty="0"/>
            <a:t>Skriv notater:</a:t>
          </a:r>
        </a:p>
        <a:p>
          <a:r>
            <a:rPr lang="nb-NO" sz="1200" dirty="0"/>
            <a:t>Hvilke verdier er viktigst for deg? (For eksempel ærlighet, kreativitet, hjelpsomhet). Hvorfor er de viktige for deg?</a:t>
          </a:r>
        </a:p>
        <a:p>
          <a:r>
            <a:rPr lang="nb-NO" sz="1200" dirty="0"/>
            <a:t>Hvilke positive holdninger kjenner du deg igjen i? (for eksempel optimistisk, tolerant, åpen for å lære nye ting)</a:t>
          </a:r>
        </a:p>
        <a:p>
          <a:endParaRPr lang="nb-NO" sz="1200" dirty="0"/>
        </a:p>
        <a:p>
          <a:endParaRPr lang="nb-NO" sz="1700" dirty="0"/>
        </a:p>
      </dgm:t>
    </dgm:pt>
    <dgm:pt modelId="{B6DC04B1-6605-4F0E-91E3-429015A8FFF6}" type="parTrans" cxnId="{CB2A8444-19D0-49DB-ABBC-8DC1D32EE736}">
      <dgm:prSet/>
      <dgm:spPr/>
      <dgm:t>
        <a:bodyPr/>
        <a:lstStyle/>
        <a:p>
          <a:endParaRPr lang="nb-NO"/>
        </a:p>
      </dgm:t>
    </dgm:pt>
    <dgm:pt modelId="{3DAFA6D9-8719-467C-ADBC-D26BD8D13D18}" type="sibTrans" cxnId="{CB2A8444-19D0-49DB-ABBC-8DC1D32EE736}">
      <dgm:prSet/>
      <dgm:spPr/>
      <dgm:t>
        <a:bodyPr/>
        <a:lstStyle/>
        <a:p>
          <a:endParaRPr lang="nb-NO"/>
        </a:p>
      </dgm:t>
    </dgm:pt>
    <dgm:pt modelId="{B4ACE6B6-C2ED-430C-AB39-7984D5DBBFB7}">
      <dgm:prSet phldrT="[Tekst]" custT="1"/>
      <dgm:spPr/>
      <dgm:t>
        <a:bodyPr/>
        <a:lstStyle/>
        <a:p>
          <a:r>
            <a:rPr lang="nb-NO" sz="1600" b="1" i="0" dirty="0"/>
            <a:t>Selvsnakk – din indre dialog</a:t>
          </a:r>
          <a:br>
            <a:rPr lang="nb-NO" sz="1700" b="1" i="0" dirty="0"/>
          </a:br>
          <a:r>
            <a:rPr lang="nb-NO" sz="1700" b="0" i="0" dirty="0"/>
            <a:t> </a:t>
          </a:r>
          <a:r>
            <a:rPr lang="nb-NO" sz="1200" b="0" i="0" dirty="0"/>
            <a:t>Hvordan du snakker om deg selv, både positivt og negativt, former hvordan du føler og tenker om deg selv. Hvis du noen gang tenker “Jeg er ikke nysgjerrig,” kan du kanskje endre det til “Jeg er interessert i så mange ting!” Dette er som å snu et mysterium og finne en skjult skatt av positivitet og selvtillit.</a:t>
          </a:r>
        </a:p>
        <a:p>
          <a:r>
            <a:rPr lang="nb-NO" sz="1200" b="1" i="0" dirty="0"/>
            <a:t>Skriv notater:</a:t>
          </a:r>
        </a:p>
        <a:p>
          <a:r>
            <a:rPr lang="nb-NO" sz="1200" dirty="0"/>
            <a:t>Hvilke adjektiver bruker du for å beskrive deg selv?</a:t>
          </a:r>
        </a:p>
        <a:p>
          <a:endParaRPr lang="nb-NO" sz="1200" b="0" i="0" dirty="0"/>
        </a:p>
        <a:p>
          <a:endParaRPr lang="nb-NO" sz="1200" b="0" i="0" dirty="0"/>
        </a:p>
        <a:p>
          <a:endParaRPr lang="nb-NO" sz="1700" dirty="0"/>
        </a:p>
      </dgm:t>
    </dgm:pt>
    <dgm:pt modelId="{C0808D48-EC87-43F3-B4A5-26BF10E554C5}" type="parTrans" cxnId="{4246B773-81AE-47C4-843D-F49A9DAD55DF}">
      <dgm:prSet/>
      <dgm:spPr/>
      <dgm:t>
        <a:bodyPr/>
        <a:lstStyle/>
        <a:p>
          <a:endParaRPr lang="nb-NO"/>
        </a:p>
      </dgm:t>
    </dgm:pt>
    <dgm:pt modelId="{FB9C7923-F965-4719-AC53-9D14ADF2B8D6}" type="sibTrans" cxnId="{4246B773-81AE-47C4-843D-F49A9DAD55DF}">
      <dgm:prSet/>
      <dgm:spPr/>
      <dgm:t>
        <a:bodyPr/>
        <a:lstStyle/>
        <a:p>
          <a:endParaRPr lang="nb-NO"/>
        </a:p>
      </dgm:t>
    </dgm:pt>
    <dgm:pt modelId="{8B673668-0014-40EE-A6DE-CE14BCEEA8A7}" type="pres">
      <dgm:prSet presAssocID="{60AF8374-AA51-4FA7-A45F-796FDE057485}" presName="diagram" presStyleCnt="0">
        <dgm:presLayoutVars>
          <dgm:chMax val="1"/>
          <dgm:dir/>
          <dgm:animLvl val="ctr"/>
          <dgm:resizeHandles val="exact"/>
        </dgm:presLayoutVars>
      </dgm:prSet>
      <dgm:spPr/>
    </dgm:pt>
    <dgm:pt modelId="{EB4A4969-51D1-4277-B87D-5F8100FBF518}" type="pres">
      <dgm:prSet presAssocID="{60AF8374-AA51-4FA7-A45F-796FDE057485}" presName="matrix" presStyleCnt="0"/>
      <dgm:spPr/>
    </dgm:pt>
    <dgm:pt modelId="{84B156B2-E943-41B5-B5F0-2EF15A05D952}" type="pres">
      <dgm:prSet presAssocID="{60AF8374-AA51-4FA7-A45F-796FDE057485}" presName="tile1" presStyleLbl="node1" presStyleIdx="0" presStyleCnt="4"/>
      <dgm:spPr/>
    </dgm:pt>
    <dgm:pt modelId="{3DD7C4D8-20E6-4C4A-8A9C-1E201E72BA9F}" type="pres">
      <dgm:prSet presAssocID="{60AF8374-AA51-4FA7-A45F-796FDE057485}" presName="tile1text" presStyleLbl="node1" presStyleIdx="0" presStyleCnt="4">
        <dgm:presLayoutVars>
          <dgm:chMax val="0"/>
          <dgm:chPref val="0"/>
          <dgm:bulletEnabled val="1"/>
        </dgm:presLayoutVars>
      </dgm:prSet>
      <dgm:spPr/>
    </dgm:pt>
    <dgm:pt modelId="{3A82F806-CA0E-423F-B944-C69D875642B7}" type="pres">
      <dgm:prSet presAssocID="{60AF8374-AA51-4FA7-A45F-796FDE057485}" presName="tile2" presStyleLbl="node1" presStyleIdx="1" presStyleCnt="4"/>
      <dgm:spPr/>
    </dgm:pt>
    <dgm:pt modelId="{BC83252A-B9B3-4C95-81F0-13544728D4EB}" type="pres">
      <dgm:prSet presAssocID="{60AF8374-AA51-4FA7-A45F-796FDE057485}" presName="tile2text" presStyleLbl="node1" presStyleIdx="1" presStyleCnt="4">
        <dgm:presLayoutVars>
          <dgm:chMax val="0"/>
          <dgm:chPref val="0"/>
          <dgm:bulletEnabled val="1"/>
        </dgm:presLayoutVars>
      </dgm:prSet>
      <dgm:spPr/>
    </dgm:pt>
    <dgm:pt modelId="{4FF858AB-F085-45AD-9212-EF8E3FF20D5D}" type="pres">
      <dgm:prSet presAssocID="{60AF8374-AA51-4FA7-A45F-796FDE057485}" presName="tile3" presStyleLbl="node1" presStyleIdx="2" presStyleCnt="4"/>
      <dgm:spPr/>
    </dgm:pt>
    <dgm:pt modelId="{7C1E3946-2C84-4DCD-B42E-D5B7DCA00C79}" type="pres">
      <dgm:prSet presAssocID="{60AF8374-AA51-4FA7-A45F-796FDE057485}" presName="tile3text" presStyleLbl="node1" presStyleIdx="2" presStyleCnt="4">
        <dgm:presLayoutVars>
          <dgm:chMax val="0"/>
          <dgm:chPref val="0"/>
          <dgm:bulletEnabled val="1"/>
        </dgm:presLayoutVars>
      </dgm:prSet>
      <dgm:spPr/>
    </dgm:pt>
    <dgm:pt modelId="{4A6DDF2A-7A03-47BD-990D-8A1B2E278B0F}" type="pres">
      <dgm:prSet presAssocID="{60AF8374-AA51-4FA7-A45F-796FDE057485}" presName="tile4" presStyleLbl="node1" presStyleIdx="3" presStyleCnt="4"/>
      <dgm:spPr/>
    </dgm:pt>
    <dgm:pt modelId="{BAB0E0B5-B1F3-4EEE-8221-4E15EDAA2528}" type="pres">
      <dgm:prSet presAssocID="{60AF8374-AA51-4FA7-A45F-796FDE057485}" presName="tile4text" presStyleLbl="node1" presStyleIdx="3" presStyleCnt="4">
        <dgm:presLayoutVars>
          <dgm:chMax val="0"/>
          <dgm:chPref val="0"/>
          <dgm:bulletEnabled val="1"/>
        </dgm:presLayoutVars>
      </dgm:prSet>
      <dgm:spPr/>
    </dgm:pt>
    <dgm:pt modelId="{926C3F31-4BF2-48F6-B3C5-D066F6E3F371}" type="pres">
      <dgm:prSet presAssocID="{60AF8374-AA51-4FA7-A45F-796FDE057485}" presName="centerTile" presStyleLbl="fgShp" presStyleIdx="0" presStyleCnt="1" custScaleX="69457" custScaleY="72507">
        <dgm:presLayoutVars>
          <dgm:chMax val="0"/>
          <dgm:chPref val="0"/>
        </dgm:presLayoutVars>
      </dgm:prSet>
      <dgm:spPr/>
    </dgm:pt>
  </dgm:ptLst>
  <dgm:cxnLst>
    <dgm:cxn modelId="{64732814-D9D2-4153-AFFE-86CA5BBA38BE}" type="presOf" srcId="{672F9CEE-4601-45D0-AA68-EC68CF9AC790}" destId="{3DD7C4D8-20E6-4C4A-8A9C-1E201E72BA9F}" srcOrd="1" destOrd="0" presId="urn:microsoft.com/office/officeart/2005/8/layout/matrix1"/>
    <dgm:cxn modelId="{A10AD614-2352-4501-BBD6-C9B87EA07887}" type="presOf" srcId="{72084755-4E41-4AA8-A108-DAA9FA31D2A9}" destId="{3A82F806-CA0E-423F-B944-C69D875642B7}" srcOrd="0" destOrd="0" presId="urn:microsoft.com/office/officeart/2005/8/layout/matrix1"/>
    <dgm:cxn modelId="{E61CE262-A79C-49A1-9DF2-4AD5DAA30F46}" type="presOf" srcId="{B4ACE6B6-C2ED-430C-AB39-7984D5DBBFB7}" destId="{4A6DDF2A-7A03-47BD-990D-8A1B2E278B0F}" srcOrd="0" destOrd="0" presId="urn:microsoft.com/office/officeart/2005/8/layout/matrix1"/>
    <dgm:cxn modelId="{CB2A8444-19D0-49DB-ABBC-8DC1D32EE736}" srcId="{98851C03-8890-49E1-9F92-88C9D4A23B79}" destId="{95785786-8B64-4615-A821-F7C1A8BBE0FB}" srcOrd="2" destOrd="0" parTransId="{B6DC04B1-6605-4F0E-91E3-429015A8FFF6}" sibTransId="{3DAFA6D9-8719-467C-ADBC-D26BD8D13D18}"/>
    <dgm:cxn modelId="{65DB1B48-0339-436B-BB90-659FB2BEBEF9}" type="presOf" srcId="{95785786-8B64-4615-A821-F7C1A8BBE0FB}" destId="{7C1E3946-2C84-4DCD-B42E-D5B7DCA00C79}" srcOrd="1" destOrd="0" presId="urn:microsoft.com/office/officeart/2005/8/layout/matrix1"/>
    <dgm:cxn modelId="{6876304F-9B9E-4AA0-AB2B-E9266BA526DA}" type="presOf" srcId="{B4ACE6B6-C2ED-430C-AB39-7984D5DBBFB7}" destId="{BAB0E0B5-B1F3-4EEE-8221-4E15EDAA2528}" srcOrd="1" destOrd="0" presId="urn:microsoft.com/office/officeart/2005/8/layout/matrix1"/>
    <dgm:cxn modelId="{D8EF626F-87B3-4E24-80C4-24202E795320}" srcId="{98851C03-8890-49E1-9F92-88C9D4A23B79}" destId="{672F9CEE-4601-45D0-AA68-EC68CF9AC790}" srcOrd="0" destOrd="0" parTransId="{CFF960D2-4DC3-4134-8B29-05325680AEA5}" sibTransId="{6D5C0AB7-33F4-438E-BCCB-771DD93C4AC7}"/>
    <dgm:cxn modelId="{8B8C4A53-E619-4252-BBD3-A61D52E4B0AA}" type="presOf" srcId="{95785786-8B64-4615-A821-F7C1A8BBE0FB}" destId="{4FF858AB-F085-45AD-9212-EF8E3FF20D5D}" srcOrd="0" destOrd="0" presId="urn:microsoft.com/office/officeart/2005/8/layout/matrix1"/>
    <dgm:cxn modelId="{4246B773-81AE-47C4-843D-F49A9DAD55DF}" srcId="{98851C03-8890-49E1-9F92-88C9D4A23B79}" destId="{B4ACE6B6-C2ED-430C-AB39-7984D5DBBFB7}" srcOrd="3" destOrd="0" parTransId="{C0808D48-EC87-43F3-B4A5-26BF10E554C5}" sibTransId="{FB9C7923-F965-4719-AC53-9D14ADF2B8D6}"/>
    <dgm:cxn modelId="{4F70A784-0FD8-4703-ACEC-32C2A74A2479}" type="presOf" srcId="{60AF8374-AA51-4FA7-A45F-796FDE057485}" destId="{8B673668-0014-40EE-A6DE-CE14BCEEA8A7}" srcOrd="0" destOrd="0" presId="urn:microsoft.com/office/officeart/2005/8/layout/matrix1"/>
    <dgm:cxn modelId="{3228389F-ABBB-4E62-B223-7CF5E5957BAD}" srcId="{60AF8374-AA51-4FA7-A45F-796FDE057485}" destId="{98851C03-8890-49E1-9F92-88C9D4A23B79}" srcOrd="0" destOrd="0" parTransId="{23F267DE-DEFE-44A5-A5B0-CCE71A79E4E7}" sibTransId="{5D09C6D9-8413-4E6D-875E-2E8284A96420}"/>
    <dgm:cxn modelId="{3483A8A1-12DD-44CF-86D0-3A924F16D736}" type="presOf" srcId="{672F9CEE-4601-45D0-AA68-EC68CF9AC790}" destId="{84B156B2-E943-41B5-B5F0-2EF15A05D952}" srcOrd="0" destOrd="0" presId="urn:microsoft.com/office/officeart/2005/8/layout/matrix1"/>
    <dgm:cxn modelId="{24AF5BC8-F7E6-4D95-A94B-8324ACBD2F28}" type="presOf" srcId="{98851C03-8890-49E1-9F92-88C9D4A23B79}" destId="{926C3F31-4BF2-48F6-B3C5-D066F6E3F371}" srcOrd="0" destOrd="0" presId="urn:microsoft.com/office/officeart/2005/8/layout/matrix1"/>
    <dgm:cxn modelId="{25BA20CC-F212-4117-873E-AABF7A0311BB}" srcId="{98851C03-8890-49E1-9F92-88C9D4A23B79}" destId="{72084755-4E41-4AA8-A108-DAA9FA31D2A9}" srcOrd="1" destOrd="0" parTransId="{495E3F53-DEAB-471C-AF9B-BB657D8836F7}" sibTransId="{06780500-9FCB-4C12-AF0D-8A4E81611FE3}"/>
    <dgm:cxn modelId="{DE1FA4FE-FC0D-4890-963C-AA7D4F3CD6AD}" type="presOf" srcId="{72084755-4E41-4AA8-A108-DAA9FA31D2A9}" destId="{BC83252A-B9B3-4C95-81F0-13544728D4EB}" srcOrd="1" destOrd="0" presId="urn:microsoft.com/office/officeart/2005/8/layout/matrix1"/>
    <dgm:cxn modelId="{DE7178DD-FA13-4243-BCD6-577ADE8C9063}" type="presParOf" srcId="{8B673668-0014-40EE-A6DE-CE14BCEEA8A7}" destId="{EB4A4969-51D1-4277-B87D-5F8100FBF518}" srcOrd="0" destOrd="0" presId="urn:microsoft.com/office/officeart/2005/8/layout/matrix1"/>
    <dgm:cxn modelId="{8F0FEA9B-FD5E-485B-A02D-04C3028C79FC}" type="presParOf" srcId="{EB4A4969-51D1-4277-B87D-5F8100FBF518}" destId="{84B156B2-E943-41B5-B5F0-2EF15A05D952}" srcOrd="0" destOrd="0" presId="urn:microsoft.com/office/officeart/2005/8/layout/matrix1"/>
    <dgm:cxn modelId="{B041C5CE-DA22-4600-9CF2-E8A6D1A5E782}" type="presParOf" srcId="{EB4A4969-51D1-4277-B87D-5F8100FBF518}" destId="{3DD7C4D8-20E6-4C4A-8A9C-1E201E72BA9F}" srcOrd="1" destOrd="0" presId="urn:microsoft.com/office/officeart/2005/8/layout/matrix1"/>
    <dgm:cxn modelId="{B8EF8DAC-277A-4561-8FF7-F7CF4758CDB9}" type="presParOf" srcId="{EB4A4969-51D1-4277-B87D-5F8100FBF518}" destId="{3A82F806-CA0E-423F-B944-C69D875642B7}" srcOrd="2" destOrd="0" presId="urn:microsoft.com/office/officeart/2005/8/layout/matrix1"/>
    <dgm:cxn modelId="{D5D8F447-1AF8-4402-9E41-588EAB92952F}" type="presParOf" srcId="{EB4A4969-51D1-4277-B87D-5F8100FBF518}" destId="{BC83252A-B9B3-4C95-81F0-13544728D4EB}" srcOrd="3" destOrd="0" presId="urn:microsoft.com/office/officeart/2005/8/layout/matrix1"/>
    <dgm:cxn modelId="{994DC227-4F57-41DF-8BF4-3D0A8D6C35D8}" type="presParOf" srcId="{EB4A4969-51D1-4277-B87D-5F8100FBF518}" destId="{4FF858AB-F085-45AD-9212-EF8E3FF20D5D}" srcOrd="4" destOrd="0" presId="urn:microsoft.com/office/officeart/2005/8/layout/matrix1"/>
    <dgm:cxn modelId="{16182EAD-CFB9-4C53-A56D-ADDD3B1A2E52}" type="presParOf" srcId="{EB4A4969-51D1-4277-B87D-5F8100FBF518}" destId="{7C1E3946-2C84-4DCD-B42E-D5B7DCA00C79}" srcOrd="5" destOrd="0" presId="urn:microsoft.com/office/officeart/2005/8/layout/matrix1"/>
    <dgm:cxn modelId="{DB38B5BB-D3C8-48C4-BB3B-8BE9B6DBECC5}" type="presParOf" srcId="{EB4A4969-51D1-4277-B87D-5F8100FBF518}" destId="{4A6DDF2A-7A03-47BD-990D-8A1B2E278B0F}" srcOrd="6" destOrd="0" presId="urn:microsoft.com/office/officeart/2005/8/layout/matrix1"/>
    <dgm:cxn modelId="{BF3AEFFF-8104-467F-8AD2-41850CD76D0C}" type="presParOf" srcId="{EB4A4969-51D1-4277-B87D-5F8100FBF518}" destId="{BAB0E0B5-B1F3-4EEE-8221-4E15EDAA2528}" srcOrd="7" destOrd="0" presId="urn:microsoft.com/office/officeart/2005/8/layout/matrix1"/>
    <dgm:cxn modelId="{1B79F0A1-CFA2-4C10-9D95-8512A1C31FA4}" type="presParOf" srcId="{8B673668-0014-40EE-A6DE-CE14BCEEA8A7}" destId="{926C3F31-4BF2-48F6-B3C5-D066F6E3F37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156B2-E943-41B5-B5F0-2EF15A05D952}">
      <dsp:nvSpPr>
        <dsp:cNvPr id="0" name=""/>
        <dsp:cNvSpPr/>
      </dsp:nvSpPr>
      <dsp:spPr>
        <a:xfrm rot="16200000">
          <a:off x="1236344" y="-1236344"/>
          <a:ext cx="2989897" cy="5462587"/>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nb-NO" sz="1600" b="1" i="0" kern="1200" dirty="0"/>
        </a:p>
        <a:p>
          <a:pPr marL="0" lvl="0" indent="0" algn="ctr" defTabSz="711200">
            <a:lnSpc>
              <a:spcPct val="90000"/>
            </a:lnSpc>
            <a:spcBef>
              <a:spcPct val="0"/>
            </a:spcBef>
            <a:spcAft>
              <a:spcPct val="35000"/>
            </a:spcAft>
            <a:buNone/>
          </a:pPr>
          <a:r>
            <a:rPr lang="nb-NO" sz="1600" b="1" i="0" kern="1200" dirty="0"/>
            <a:t>Superkrefter (styrker) – din personlige magi</a:t>
          </a:r>
          <a:r>
            <a:rPr lang="nb-NO" sz="1600" b="0" i="0" kern="1200" dirty="0"/>
            <a:t> </a:t>
          </a:r>
          <a:br>
            <a:rPr lang="nb-NO" sz="1600" b="0" i="0" kern="1200" dirty="0"/>
          </a:br>
          <a:r>
            <a:rPr lang="nb-NO" sz="1200" b="0" i="0" kern="1200" dirty="0"/>
            <a:t>Tenk på styrkene dine som dine personlige superkrefter. Er du flink til å løse matteoppgaver? Eller kanskje du er en mester i å få venner til å le? Kanskje du har en unik evne til å tegne eller synge? Disse styrkene er din magi, og de gjør deg til en unik og verdifull person i verden.</a:t>
          </a:r>
        </a:p>
        <a:p>
          <a:pPr marL="0" lvl="0" indent="0" algn="ctr" defTabSz="711200">
            <a:lnSpc>
              <a:spcPct val="90000"/>
            </a:lnSpc>
            <a:spcBef>
              <a:spcPct val="0"/>
            </a:spcBef>
            <a:spcAft>
              <a:spcPct val="35000"/>
            </a:spcAft>
            <a:buNone/>
          </a:pPr>
          <a:r>
            <a:rPr lang="nb-NO" sz="1200" b="1" i="0" kern="1200" dirty="0"/>
            <a:t>Skriv notater:</a:t>
          </a:r>
        </a:p>
        <a:p>
          <a:pPr marL="0" lvl="0" indent="0" algn="ctr" defTabSz="711200">
            <a:lnSpc>
              <a:spcPct val="90000"/>
            </a:lnSpc>
            <a:spcBef>
              <a:spcPct val="0"/>
            </a:spcBef>
            <a:spcAft>
              <a:spcPct val="35000"/>
            </a:spcAft>
            <a:buNone/>
          </a:pPr>
          <a:r>
            <a:rPr lang="nb-NO" sz="1200" kern="1200" dirty="0"/>
            <a:t>Hvilke tre ferdigheter eller styrker mener du at du har? Gi eksempler på hvordan du bruker disse.</a:t>
          </a:r>
        </a:p>
        <a:p>
          <a:pPr marL="0" lvl="0" indent="0" algn="ctr" defTabSz="711200">
            <a:lnSpc>
              <a:spcPct val="90000"/>
            </a:lnSpc>
            <a:spcBef>
              <a:spcPct val="0"/>
            </a:spcBef>
            <a:spcAft>
              <a:spcPct val="35000"/>
            </a:spcAft>
            <a:buNone/>
          </a:pPr>
          <a:r>
            <a:rPr lang="nb-NO" sz="1200" kern="1200" dirty="0"/>
            <a:t>Når føler du deg mest vellykket eller stolt av noe du gjør?</a:t>
          </a:r>
        </a:p>
        <a:p>
          <a:pPr marL="0" lvl="0" indent="0" algn="ctr" defTabSz="711200">
            <a:lnSpc>
              <a:spcPct val="90000"/>
            </a:lnSpc>
            <a:spcBef>
              <a:spcPct val="0"/>
            </a:spcBef>
            <a:spcAft>
              <a:spcPct val="35000"/>
            </a:spcAft>
            <a:buNone/>
          </a:pPr>
          <a:r>
            <a:rPr lang="nb-NO" sz="1200" kern="1200" dirty="0"/>
            <a:t>Hva sier venner eller familie at du er spesielt god til?</a:t>
          </a:r>
          <a:endParaRPr lang="nb-NO" sz="1200" b="1" kern="1200" dirty="0"/>
        </a:p>
      </dsp:txBody>
      <dsp:txXfrm rot="5400000">
        <a:off x="-1" y="1"/>
        <a:ext cx="5462587" cy="2242423"/>
      </dsp:txXfrm>
    </dsp:sp>
    <dsp:sp modelId="{3A82F806-CA0E-423F-B944-C69D875642B7}">
      <dsp:nvSpPr>
        <dsp:cNvPr id="0" name=""/>
        <dsp:cNvSpPr/>
      </dsp:nvSpPr>
      <dsp:spPr>
        <a:xfrm>
          <a:off x="5462587" y="0"/>
          <a:ext cx="5462587" cy="2989897"/>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nb-NO" sz="1600" b="1" i="0" kern="1200" dirty="0"/>
        </a:p>
        <a:p>
          <a:pPr marL="0" lvl="0" indent="0" algn="ctr" defTabSz="711200">
            <a:lnSpc>
              <a:spcPct val="90000"/>
            </a:lnSpc>
            <a:spcBef>
              <a:spcPct val="0"/>
            </a:spcBef>
            <a:spcAft>
              <a:spcPct val="35000"/>
            </a:spcAft>
            <a:buNone/>
          </a:pPr>
          <a:endParaRPr lang="nb-NO" sz="1600" b="1" i="0" kern="1200" dirty="0"/>
        </a:p>
        <a:p>
          <a:pPr marL="0" lvl="0" indent="0" algn="ctr" defTabSz="711200">
            <a:lnSpc>
              <a:spcPct val="90000"/>
            </a:lnSpc>
            <a:spcBef>
              <a:spcPct val="0"/>
            </a:spcBef>
            <a:spcAft>
              <a:spcPct val="35000"/>
            </a:spcAft>
            <a:buNone/>
          </a:pPr>
          <a:r>
            <a:rPr lang="nb-NO" sz="1600" b="1" i="0" kern="1200" dirty="0"/>
            <a:t>Interesser – ditt skattekart</a:t>
          </a:r>
          <a:r>
            <a:rPr lang="nb-NO" sz="1600" b="0" i="0" kern="1200" dirty="0"/>
            <a:t> </a:t>
          </a:r>
          <a:br>
            <a:rPr lang="nb-NO" sz="1600" b="0" i="0" kern="1200" dirty="0"/>
          </a:br>
          <a:r>
            <a:rPr lang="nb-NO" sz="1200" b="0" i="0" kern="1200" dirty="0"/>
            <a:t>Dine interesser er som et skattekart som leder deg til spennende eventyr. Elsker du sport, kunst, vitenskap, eller kanskje utforske naturen? Hver interesse er et ledetråd som hjelper deg å forstå mer om hvem du er og hva som får deg til å føle deg levende.</a:t>
          </a:r>
        </a:p>
        <a:p>
          <a:pPr marL="0" lvl="0" indent="0" algn="ctr" defTabSz="711200">
            <a:lnSpc>
              <a:spcPct val="90000"/>
            </a:lnSpc>
            <a:spcBef>
              <a:spcPct val="0"/>
            </a:spcBef>
            <a:spcAft>
              <a:spcPct val="35000"/>
            </a:spcAft>
            <a:buNone/>
          </a:pPr>
          <a:r>
            <a:rPr lang="nb-NO" sz="1200" b="1" i="0" kern="1200" dirty="0"/>
            <a:t>Skriv notater:</a:t>
          </a:r>
        </a:p>
        <a:p>
          <a:pPr marL="0" lvl="0" indent="0" algn="ctr" defTabSz="711200">
            <a:lnSpc>
              <a:spcPct val="90000"/>
            </a:lnSpc>
            <a:spcBef>
              <a:spcPct val="0"/>
            </a:spcBef>
            <a:spcAft>
              <a:spcPct val="35000"/>
            </a:spcAft>
            <a:buNone/>
          </a:pPr>
          <a:r>
            <a:rPr lang="nb-NO" sz="1200" kern="1200" dirty="0"/>
            <a:t>Hva er dine favorittfag på skolen? Hvorfor?</a:t>
          </a:r>
        </a:p>
        <a:p>
          <a:pPr marL="0" lvl="0" indent="0" algn="ctr" defTabSz="711200">
            <a:lnSpc>
              <a:spcPct val="90000"/>
            </a:lnSpc>
            <a:spcBef>
              <a:spcPct val="0"/>
            </a:spcBef>
            <a:spcAft>
              <a:spcPct val="35000"/>
            </a:spcAft>
            <a:buNone/>
          </a:pPr>
          <a:r>
            <a:rPr lang="nb-NO" sz="1200" kern="1200" dirty="0"/>
            <a:t>Hvilke hobbyer eller aktiviteter liker du å holde på med på fritiden?</a:t>
          </a:r>
        </a:p>
        <a:p>
          <a:pPr marL="0" lvl="0" indent="0" algn="ctr" defTabSz="711200">
            <a:lnSpc>
              <a:spcPct val="90000"/>
            </a:lnSpc>
            <a:spcBef>
              <a:spcPct val="0"/>
            </a:spcBef>
            <a:spcAft>
              <a:spcPct val="35000"/>
            </a:spcAft>
            <a:buNone/>
          </a:pPr>
          <a:r>
            <a:rPr lang="nb-NO" sz="1200" kern="1200" dirty="0"/>
            <a:t>Er det en spesiell bok, film eller hendelse som har gjort et sterkt inntrykk på deg? Beskriv kort.</a:t>
          </a:r>
          <a:endParaRPr lang="nb-NO" sz="1200" b="0" i="0" kern="1200" dirty="0"/>
        </a:p>
        <a:p>
          <a:pPr marL="0" lvl="0" indent="0" algn="ctr" defTabSz="711200">
            <a:lnSpc>
              <a:spcPct val="90000"/>
            </a:lnSpc>
            <a:spcBef>
              <a:spcPct val="0"/>
            </a:spcBef>
            <a:spcAft>
              <a:spcPct val="35000"/>
            </a:spcAft>
            <a:buNone/>
          </a:pPr>
          <a:endParaRPr lang="nb-NO" sz="1700" kern="1200" dirty="0"/>
        </a:p>
      </dsp:txBody>
      <dsp:txXfrm>
        <a:off x="5462587" y="0"/>
        <a:ext cx="5462587" cy="2242423"/>
      </dsp:txXfrm>
    </dsp:sp>
    <dsp:sp modelId="{4FF858AB-F085-45AD-9212-EF8E3FF20D5D}">
      <dsp:nvSpPr>
        <dsp:cNvPr id="0" name=""/>
        <dsp:cNvSpPr/>
      </dsp:nvSpPr>
      <dsp:spPr>
        <a:xfrm rot="10800000">
          <a:off x="0" y="2989897"/>
          <a:ext cx="5462587" cy="2989897"/>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b-NO" sz="1600" b="1" i="0" kern="1200" dirty="0"/>
            <a:t>Verdier og holdninger – ditt kompass</a:t>
          </a:r>
          <a:r>
            <a:rPr lang="nb-NO" sz="1600" b="0" i="0" kern="1200" dirty="0"/>
            <a:t> </a:t>
          </a:r>
          <a:br>
            <a:rPr lang="nb-NO" sz="1700" b="0" i="0" kern="1200" dirty="0"/>
          </a:br>
          <a:r>
            <a:rPr lang="nb-NO" sz="1200" b="0" i="0" kern="1200" dirty="0"/>
            <a:t>Verdiene og holdningene dine er som et kompass som gir deg retning i livet. De hjelper deg å ta gode valg, være en god venn, og gjøre det som er riktig. Å kjenne dine verdier er som å ha en indre veiviser som viser deg veien.</a:t>
          </a:r>
        </a:p>
        <a:p>
          <a:pPr marL="0" lvl="0" indent="0" algn="ctr" defTabSz="711200">
            <a:lnSpc>
              <a:spcPct val="90000"/>
            </a:lnSpc>
            <a:spcBef>
              <a:spcPct val="0"/>
            </a:spcBef>
            <a:spcAft>
              <a:spcPct val="35000"/>
            </a:spcAft>
            <a:buNone/>
          </a:pPr>
          <a:r>
            <a:rPr lang="nb-NO" sz="1200" b="1" i="0" kern="1200" dirty="0"/>
            <a:t>Skriv notater:</a:t>
          </a:r>
        </a:p>
        <a:p>
          <a:pPr marL="0" lvl="0" indent="0" algn="ctr" defTabSz="711200">
            <a:lnSpc>
              <a:spcPct val="90000"/>
            </a:lnSpc>
            <a:spcBef>
              <a:spcPct val="0"/>
            </a:spcBef>
            <a:spcAft>
              <a:spcPct val="35000"/>
            </a:spcAft>
            <a:buNone/>
          </a:pPr>
          <a:r>
            <a:rPr lang="nb-NO" sz="1200" kern="1200" dirty="0"/>
            <a:t>Hvilke verdier er viktigst for deg? (For eksempel ærlighet, kreativitet, hjelpsomhet). Hvorfor er de viktige for deg?</a:t>
          </a:r>
        </a:p>
        <a:p>
          <a:pPr marL="0" lvl="0" indent="0" algn="ctr" defTabSz="711200">
            <a:lnSpc>
              <a:spcPct val="90000"/>
            </a:lnSpc>
            <a:spcBef>
              <a:spcPct val="0"/>
            </a:spcBef>
            <a:spcAft>
              <a:spcPct val="35000"/>
            </a:spcAft>
            <a:buNone/>
          </a:pPr>
          <a:r>
            <a:rPr lang="nb-NO" sz="1200" kern="1200" dirty="0"/>
            <a:t>Hvilke positive holdninger kjenner du deg igjen i? (for eksempel optimistisk, tolerant, åpen for å lære nye ting)</a:t>
          </a:r>
        </a:p>
        <a:p>
          <a:pPr marL="0" lvl="0" indent="0" algn="ctr" defTabSz="711200">
            <a:lnSpc>
              <a:spcPct val="90000"/>
            </a:lnSpc>
            <a:spcBef>
              <a:spcPct val="0"/>
            </a:spcBef>
            <a:spcAft>
              <a:spcPct val="35000"/>
            </a:spcAft>
            <a:buNone/>
          </a:pPr>
          <a:endParaRPr lang="nb-NO" sz="1200" kern="1200" dirty="0"/>
        </a:p>
        <a:p>
          <a:pPr marL="0" lvl="0" indent="0" algn="ctr" defTabSz="711200">
            <a:lnSpc>
              <a:spcPct val="90000"/>
            </a:lnSpc>
            <a:spcBef>
              <a:spcPct val="0"/>
            </a:spcBef>
            <a:spcAft>
              <a:spcPct val="35000"/>
            </a:spcAft>
            <a:buNone/>
          </a:pPr>
          <a:endParaRPr lang="nb-NO" sz="1700" kern="1200" dirty="0"/>
        </a:p>
      </dsp:txBody>
      <dsp:txXfrm rot="10800000">
        <a:off x="0" y="3737371"/>
        <a:ext cx="5462587" cy="2242423"/>
      </dsp:txXfrm>
    </dsp:sp>
    <dsp:sp modelId="{4A6DDF2A-7A03-47BD-990D-8A1B2E278B0F}">
      <dsp:nvSpPr>
        <dsp:cNvPr id="0" name=""/>
        <dsp:cNvSpPr/>
      </dsp:nvSpPr>
      <dsp:spPr>
        <a:xfrm rot="5400000">
          <a:off x="6698931" y="1753552"/>
          <a:ext cx="2989897" cy="5462587"/>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b-NO" sz="1600" b="1" i="0" kern="1200" dirty="0"/>
            <a:t>Selvsnakk – din indre dialog</a:t>
          </a:r>
          <a:br>
            <a:rPr lang="nb-NO" sz="1700" b="1" i="0" kern="1200" dirty="0"/>
          </a:br>
          <a:r>
            <a:rPr lang="nb-NO" sz="1700" b="0" i="0" kern="1200" dirty="0"/>
            <a:t> </a:t>
          </a:r>
          <a:r>
            <a:rPr lang="nb-NO" sz="1200" b="0" i="0" kern="1200" dirty="0"/>
            <a:t>Hvordan du snakker om deg selv, både positivt og negativt, former hvordan du føler og tenker om deg selv. Hvis du noen gang tenker “Jeg er ikke nysgjerrig,” kan du kanskje endre det til “Jeg er interessert i så mange ting!” Dette er som å snu et mysterium og finne en skjult skatt av positivitet og selvtillit.</a:t>
          </a:r>
        </a:p>
        <a:p>
          <a:pPr marL="0" lvl="0" indent="0" algn="ctr" defTabSz="711200">
            <a:lnSpc>
              <a:spcPct val="90000"/>
            </a:lnSpc>
            <a:spcBef>
              <a:spcPct val="0"/>
            </a:spcBef>
            <a:spcAft>
              <a:spcPct val="35000"/>
            </a:spcAft>
            <a:buNone/>
          </a:pPr>
          <a:r>
            <a:rPr lang="nb-NO" sz="1200" b="1" i="0" kern="1200" dirty="0"/>
            <a:t>Skriv notater:</a:t>
          </a:r>
        </a:p>
        <a:p>
          <a:pPr marL="0" lvl="0" indent="0" algn="ctr" defTabSz="711200">
            <a:lnSpc>
              <a:spcPct val="90000"/>
            </a:lnSpc>
            <a:spcBef>
              <a:spcPct val="0"/>
            </a:spcBef>
            <a:spcAft>
              <a:spcPct val="35000"/>
            </a:spcAft>
            <a:buNone/>
          </a:pPr>
          <a:r>
            <a:rPr lang="nb-NO" sz="1200" kern="1200" dirty="0"/>
            <a:t>Hvilke adjektiver bruker du for å beskrive deg selv?</a:t>
          </a:r>
        </a:p>
        <a:p>
          <a:pPr marL="0" lvl="0" indent="0" algn="ctr" defTabSz="711200">
            <a:lnSpc>
              <a:spcPct val="90000"/>
            </a:lnSpc>
            <a:spcBef>
              <a:spcPct val="0"/>
            </a:spcBef>
            <a:spcAft>
              <a:spcPct val="35000"/>
            </a:spcAft>
            <a:buNone/>
          </a:pPr>
          <a:endParaRPr lang="nb-NO" sz="1200" b="0" i="0" kern="1200" dirty="0"/>
        </a:p>
        <a:p>
          <a:pPr marL="0" lvl="0" indent="0" algn="ctr" defTabSz="711200">
            <a:lnSpc>
              <a:spcPct val="90000"/>
            </a:lnSpc>
            <a:spcBef>
              <a:spcPct val="0"/>
            </a:spcBef>
            <a:spcAft>
              <a:spcPct val="35000"/>
            </a:spcAft>
            <a:buNone/>
          </a:pPr>
          <a:endParaRPr lang="nb-NO" sz="1200" b="0" i="0" kern="1200" dirty="0"/>
        </a:p>
        <a:p>
          <a:pPr marL="0" lvl="0" indent="0" algn="ctr" defTabSz="711200">
            <a:lnSpc>
              <a:spcPct val="90000"/>
            </a:lnSpc>
            <a:spcBef>
              <a:spcPct val="0"/>
            </a:spcBef>
            <a:spcAft>
              <a:spcPct val="35000"/>
            </a:spcAft>
            <a:buNone/>
          </a:pPr>
          <a:endParaRPr lang="nb-NO" sz="1700" kern="1200" dirty="0"/>
        </a:p>
      </dsp:txBody>
      <dsp:txXfrm rot="-5400000">
        <a:off x="5462586" y="3737371"/>
        <a:ext cx="5462587" cy="2242423"/>
      </dsp:txXfrm>
    </dsp:sp>
    <dsp:sp modelId="{926C3F31-4BF2-48F6-B3C5-D066F6E3F371}">
      <dsp:nvSpPr>
        <dsp:cNvPr id="0" name=""/>
        <dsp:cNvSpPr/>
      </dsp:nvSpPr>
      <dsp:spPr>
        <a:xfrm>
          <a:off x="4324342" y="2447926"/>
          <a:ext cx="2276489" cy="108394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b-NO" sz="2700" kern="1200" dirty="0"/>
            <a:t>Detektiv i eget liv</a:t>
          </a:r>
        </a:p>
      </dsp:txBody>
      <dsp:txXfrm>
        <a:off x="4377256" y="2500840"/>
        <a:ext cx="2170661" cy="97811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6004B4-2F89-222A-AE95-A49C54128DC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6EF11E4-58B1-30C9-62EA-C88DEE0657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80E0624-4F80-EB67-862A-9ADD0F70C556}"/>
              </a:ext>
            </a:extLst>
          </p:cNvPr>
          <p:cNvSpPr>
            <a:spLocks noGrp="1"/>
          </p:cNvSpPr>
          <p:nvPr>
            <p:ph type="dt" sz="half" idx="10"/>
          </p:nvPr>
        </p:nvSpPr>
        <p:spPr/>
        <p:txBody>
          <a:bodyPr/>
          <a:lstStyle/>
          <a:p>
            <a:fld id="{12B5D74D-E98E-4EA7-8D1E-BDFDAF42AC06}" type="datetimeFigureOut">
              <a:rPr lang="nb-NO" smtClean="0"/>
              <a:t>30.11.2023</a:t>
            </a:fld>
            <a:endParaRPr lang="nb-NO"/>
          </a:p>
        </p:txBody>
      </p:sp>
      <p:sp>
        <p:nvSpPr>
          <p:cNvPr id="5" name="Plassholder for bunntekst 4">
            <a:extLst>
              <a:ext uri="{FF2B5EF4-FFF2-40B4-BE49-F238E27FC236}">
                <a16:creationId xmlns:a16="http://schemas.microsoft.com/office/drawing/2014/main" id="{3C2B210D-3869-3349-4908-817EC4ADC0B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A9E6B68-7240-3E42-01A8-2333BD95583D}"/>
              </a:ext>
            </a:extLst>
          </p:cNvPr>
          <p:cNvSpPr>
            <a:spLocks noGrp="1"/>
          </p:cNvSpPr>
          <p:nvPr>
            <p:ph type="sldNum" sz="quarter" idx="12"/>
          </p:nvPr>
        </p:nvSpPr>
        <p:spPr/>
        <p:txBody>
          <a:bodyPr/>
          <a:lstStyle/>
          <a:p>
            <a:fld id="{F4B0D18B-EA3E-4447-BFBB-C8370124E8F0}" type="slidenum">
              <a:rPr lang="nb-NO" smtClean="0"/>
              <a:t>‹#›</a:t>
            </a:fld>
            <a:endParaRPr lang="nb-NO"/>
          </a:p>
        </p:txBody>
      </p:sp>
    </p:spTree>
    <p:extLst>
      <p:ext uri="{BB962C8B-B14F-4D97-AF65-F5344CB8AC3E}">
        <p14:creationId xmlns:p14="http://schemas.microsoft.com/office/powerpoint/2010/main" val="59705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C31AB9-0CF9-0D70-D2D2-936F2A753EE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082168F-0CC1-6B5D-CF1B-2B859636DC4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C007EEB-A982-8CFD-D6A2-3A3E2B2BB883}"/>
              </a:ext>
            </a:extLst>
          </p:cNvPr>
          <p:cNvSpPr>
            <a:spLocks noGrp="1"/>
          </p:cNvSpPr>
          <p:nvPr>
            <p:ph type="dt" sz="half" idx="10"/>
          </p:nvPr>
        </p:nvSpPr>
        <p:spPr/>
        <p:txBody>
          <a:bodyPr/>
          <a:lstStyle/>
          <a:p>
            <a:fld id="{12B5D74D-E98E-4EA7-8D1E-BDFDAF42AC06}" type="datetimeFigureOut">
              <a:rPr lang="nb-NO" smtClean="0"/>
              <a:t>30.11.2023</a:t>
            </a:fld>
            <a:endParaRPr lang="nb-NO"/>
          </a:p>
        </p:txBody>
      </p:sp>
      <p:sp>
        <p:nvSpPr>
          <p:cNvPr id="5" name="Plassholder for bunntekst 4">
            <a:extLst>
              <a:ext uri="{FF2B5EF4-FFF2-40B4-BE49-F238E27FC236}">
                <a16:creationId xmlns:a16="http://schemas.microsoft.com/office/drawing/2014/main" id="{80BC33E7-D467-E8B8-1E33-B5DB056AE5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DC5D833-E55B-9303-E8C7-F1BB01B0A593}"/>
              </a:ext>
            </a:extLst>
          </p:cNvPr>
          <p:cNvSpPr>
            <a:spLocks noGrp="1"/>
          </p:cNvSpPr>
          <p:nvPr>
            <p:ph type="sldNum" sz="quarter" idx="12"/>
          </p:nvPr>
        </p:nvSpPr>
        <p:spPr/>
        <p:txBody>
          <a:bodyPr/>
          <a:lstStyle/>
          <a:p>
            <a:fld id="{F4B0D18B-EA3E-4447-BFBB-C8370124E8F0}" type="slidenum">
              <a:rPr lang="nb-NO" smtClean="0"/>
              <a:t>‹#›</a:t>
            </a:fld>
            <a:endParaRPr lang="nb-NO"/>
          </a:p>
        </p:txBody>
      </p:sp>
    </p:spTree>
    <p:extLst>
      <p:ext uri="{BB962C8B-B14F-4D97-AF65-F5344CB8AC3E}">
        <p14:creationId xmlns:p14="http://schemas.microsoft.com/office/powerpoint/2010/main" val="99198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83E566D-F006-E00B-3F8C-488CC55EF5B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9B53CFB-E9F0-2508-E693-D7F9A11FA3E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9DE87DA-9521-574F-9481-1667A76AD739}"/>
              </a:ext>
            </a:extLst>
          </p:cNvPr>
          <p:cNvSpPr>
            <a:spLocks noGrp="1"/>
          </p:cNvSpPr>
          <p:nvPr>
            <p:ph type="dt" sz="half" idx="10"/>
          </p:nvPr>
        </p:nvSpPr>
        <p:spPr/>
        <p:txBody>
          <a:bodyPr/>
          <a:lstStyle/>
          <a:p>
            <a:fld id="{12B5D74D-E98E-4EA7-8D1E-BDFDAF42AC06}" type="datetimeFigureOut">
              <a:rPr lang="nb-NO" smtClean="0"/>
              <a:t>30.11.2023</a:t>
            </a:fld>
            <a:endParaRPr lang="nb-NO"/>
          </a:p>
        </p:txBody>
      </p:sp>
      <p:sp>
        <p:nvSpPr>
          <p:cNvPr id="5" name="Plassholder for bunntekst 4">
            <a:extLst>
              <a:ext uri="{FF2B5EF4-FFF2-40B4-BE49-F238E27FC236}">
                <a16:creationId xmlns:a16="http://schemas.microsoft.com/office/drawing/2014/main" id="{222FAC6A-7307-D60F-A90D-333731DDA98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2F49C1E-DC0B-68FF-3705-8A965362F904}"/>
              </a:ext>
            </a:extLst>
          </p:cNvPr>
          <p:cNvSpPr>
            <a:spLocks noGrp="1"/>
          </p:cNvSpPr>
          <p:nvPr>
            <p:ph type="sldNum" sz="quarter" idx="12"/>
          </p:nvPr>
        </p:nvSpPr>
        <p:spPr/>
        <p:txBody>
          <a:bodyPr/>
          <a:lstStyle/>
          <a:p>
            <a:fld id="{F4B0D18B-EA3E-4447-BFBB-C8370124E8F0}" type="slidenum">
              <a:rPr lang="nb-NO" smtClean="0"/>
              <a:t>‹#›</a:t>
            </a:fld>
            <a:endParaRPr lang="nb-NO"/>
          </a:p>
        </p:txBody>
      </p:sp>
    </p:spTree>
    <p:extLst>
      <p:ext uri="{BB962C8B-B14F-4D97-AF65-F5344CB8AC3E}">
        <p14:creationId xmlns:p14="http://schemas.microsoft.com/office/powerpoint/2010/main" val="54972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6F8409-4E38-9945-5776-6B4A4132FC8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94ACB29-3B0F-A162-EFB9-E6FC880F142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C85DC51-D64E-ADFC-445B-4F39638AAB30}"/>
              </a:ext>
            </a:extLst>
          </p:cNvPr>
          <p:cNvSpPr>
            <a:spLocks noGrp="1"/>
          </p:cNvSpPr>
          <p:nvPr>
            <p:ph type="dt" sz="half" idx="10"/>
          </p:nvPr>
        </p:nvSpPr>
        <p:spPr/>
        <p:txBody>
          <a:bodyPr/>
          <a:lstStyle/>
          <a:p>
            <a:fld id="{12B5D74D-E98E-4EA7-8D1E-BDFDAF42AC06}" type="datetimeFigureOut">
              <a:rPr lang="nb-NO" smtClean="0"/>
              <a:t>30.11.2023</a:t>
            </a:fld>
            <a:endParaRPr lang="nb-NO"/>
          </a:p>
        </p:txBody>
      </p:sp>
      <p:sp>
        <p:nvSpPr>
          <p:cNvPr id="5" name="Plassholder for bunntekst 4">
            <a:extLst>
              <a:ext uri="{FF2B5EF4-FFF2-40B4-BE49-F238E27FC236}">
                <a16:creationId xmlns:a16="http://schemas.microsoft.com/office/drawing/2014/main" id="{4AE90151-7FB0-A140-FBC4-42DB0C80337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222DD6D-E535-9997-A072-1FF2C22E8C15}"/>
              </a:ext>
            </a:extLst>
          </p:cNvPr>
          <p:cNvSpPr>
            <a:spLocks noGrp="1"/>
          </p:cNvSpPr>
          <p:nvPr>
            <p:ph type="sldNum" sz="quarter" idx="12"/>
          </p:nvPr>
        </p:nvSpPr>
        <p:spPr/>
        <p:txBody>
          <a:bodyPr/>
          <a:lstStyle/>
          <a:p>
            <a:fld id="{F4B0D18B-EA3E-4447-BFBB-C8370124E8F0}" type="slidenum">
              <a:rPr lang="nb-NO" smtClean="0"/>
              <a:t>‹#›</a:t>
            </a:fld>
            <a:endParaRPr lang="nb-NO"/>
          </a:p>
        </p:txBody>
      </p:sp>
    </p:spTree>
    <p:extLst>
      <p:ext uri="{BB962C8B-B14F-4D97-AF65-F5344CB8AC3E}">
        <p14:creationId xmlns:p14="http://schemas.microsoft.com/office/powerpoint/2010/main" val="91775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2AA455-987D-6C7D-B57C-2D1BAF34867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BEF1F82-81A3-C1F9-04E2-C9C8BB2C2E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0E90CFB-861E-1E38-1CB5-2B7110D91488}"/>
              </a:ext>
            </a:extLst>
          </p:cNvPr>
          <p:cNvSpPr>
            <a:spLocks noGrp="1"/>
          </p:cNvSpPr>
          <p:nvPr>
            <p:ph type="dt" sz="half" idx="10"/>
          </p:nvPr>
        </p:nvSpPr>
        <p:spPr/>
        <p:txBody>
          <a:bodyPr/>
          <a:lstStyle/>
          <a:p>
            <a:fld id="{12B5D74D-E98E-4EA7-8D1E-BDFDAF42AC06}" type="datetimeFigureOut">
              <a:rPr lang="nb-NO" smtClean="0"/>
              <a:t>30.11.2023</a:t>
            </a:fld>
            <a:endParaRPr lang="nb-NO"/>
          </a:p>
        </p:txBody>
      </p:sp>
      <p:sp>
        <p:nvSpPr>
          <p:cNvPr id="5" name="Plassholder for bunntekst 4">
            <a:extLst>
              <a:ext uri="{FF2B5EF4-FFF2-40B4-BE49-F238E27FC236}">
                <a16:creationId xmlns:a16="http://schemas.microsoft.com/office/drawing/2014/main" id="{F650539C-AC6E-80AF-2898-686622BFE79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9EB04B-19E3-F755-09FF-36A35559F39C}"/>
              </a:ext>
            </a:extLst>
          </p:cNvPr>
          <p:cNvSpPr>
            <a:spLocks noGrp="1"/>
          </p:cNvSpPr>
          <p:nvPr>
            <p:ph type="sldNum" sz="quarter" idx="12"/>
          </p:nvPr>
        </p:nvSpPr>
        <p:spPr/>
        <p:txBody>
          <a:bodyPr/>
          <a:lstStyle/>
          <a:p>
            <a:fld id="{F4B0D18B-EA3E-4447-BFBB-C8370124E8F0}" type="slidenum">
              <a:rPr lang="nb-NO" smtClean="0"/>
              <a:t>‹#›</a:t>
            </a:fld>
            <a:endParaRPr lang="nb-NO"/>
          </a:p>
        </p:txBody>
      </p:sp>
    </p:spTree>
    <p:extLst>
      <p:ext uri="{BB962C8B-B14F-4D97-AF65-F5344CB8AC3E}">
        <p14:creationId xmlns:p14="http://schemas.microsoft.com/office/powerpoint/2010/main" val="187331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237359-6570-EF32-F95F-E9F8D1623EB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5801967-2564-5290-8E95-6483140EFFA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3E18092-53F8-D3B0-B641-FDEF31D1DBDE}"/>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115BA6B-0DB7-F1DF-8347-C5CF5AEB3F54}"/>
              </a:ext>
            </a:extLst>
          </p:cNvPr>
          <p:cNvSpPr>
            <a:spLocks noGrp="1"/>
          </p:cNvSpPr>
          <p:nvPr>
            <p:ph type="dt" sz="half" idx="10"/>
          </p:nvPr>
        </p:nvSpPr>
        <p:spPr/>
        <p:txBody>
          <a:bodyPr/>
          <a:lstStyle/>
          <a:p>
            <a:fld id="{12B5D74D-E98E-4EA7-8D1E-BDFDAF42AC06}" type="datetimeFigureOut">
              <a:rPr lang="nb-NO" smtClean="0"/>
              <a:t>30.11.2023</a:t>
            </a:fld>
            <a:endParaRPr lang="nb-NO"/>
          </a:p>
        </p:txBody>
      </p:sp>
      <p:sp>
        <p:nvSpPr>
          <p:cNvPr id="6" name="Plassholder for bunntekst 5">
            <a:extLst>
              <a:ext uri="{FF2B5EF4-FFF2-40B4-BE49-F238E27FC236}">
                <a16:creationId xmlns:a16="http://schemas.microsoft.com/office/drawing/2014/main" id="{11767CDA-2E34-D4CC-F320-7DD45C62839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C375A24-7B44-8FEB-3AB0-BC222C3E3834}"/>
              </a:ext>
            </a:extLst>
          </p:cNvPr>
          <p:cNvSpPr>
            <a:spLocks noGrp="1"/>
          </p:cNvSpPr>
          <p:nvPr>
            <p:ph type="sldNum" sz="quarter" idx="12"/>
          </p:nvPr>
        </p:nvSpPr>
        <p:spPr/>
        <p:txBody>
          <a:bodyPr/>
          <a:lstStyle/>
          <a:p>
            <a:fld id="{F4B0D18B-EA3E-4447-BFBB-C8370124E8F0}" type="slidenum">
              <a:rPr lang="nb-NO" smtClean="0"/>
              <a:t>‹#›</a:t>
            </a:fld>
            <a:endParaRPr lang="nb-NO"/>
          </a:p>
        </p:txBody>
      </p:sp>
    </p:spTree>
    <p:extLst>
      <p:ext uri="{BB962C8B-B14F-4D97-AF65-F5344CB8AC3E}">
        <p14:creationId xmlns:p14="http://schemas.microsoft.com/office/powerpoint/2010/main" val="273009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CF61EA-2F6C-C25B-6B2C-D29344F465E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28AD3BE6-EFF1-821E-7924-D65AED6758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87B8B2CB-4853-A4FC-E7DE-5140F9C09E6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0077B1D-6815-03C3-88C8-6E4692CA0B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56D2121-76CA-96C7-D870-C13648300012}"/>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B51842E1-C802-E367-D964-EC5D1C6586DC}"/>
              </a:ext>
            </a:extLst>
          </p:cNvPr>
          <p:cNvSpPr>
            <a:spLocks noGrp="1"/>
          </p:cNvSpPr>
          <p:nvPr>
            <p:ph type="dt" sz="half" idx="10"/>
          </p:nvPr>
        </p:nvSpPr>
        <p:spPr/>
        <p:txBody>
          <a:bodyPr/>
          <a:lstStyle/>
          <a:p>
            <a:fld id="{12B5D74D-E98E-4EA7-8D1E-BDFDAF42AC06}" type="datetimeFigureOut">
              <a:rPr lang="nb-NO" smtClean="0"/>
              <a:t>30.11.2023</a:t>
            </a:fld>
            <a:endParaRPr lang="nb-NO"/>
          </a:p>
        </p:txBody>
      </p:sp>
      <p:sp>
        <p:nvSpPr>
          <p:cNvPr id="8" name="Plassholder for bunntekst 7">
            <a:extLst>
              <a:ext uri="{FF2B5EF4-FFF2-40B4-BE49-F238E27FC236}">
                <a16:creationId xmlns:a16="http://schemas.microsoft.com/office/drawing/2014/main" id="{9AA24CEB-F5E1-831F-21FD-E4557641109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14AD88FC-AF94-7DCF-CA50-282D616B87D7}"/>
              </a:ext>
            </a:extLst>
          </p:cNvPr>
          <p:cNvSpPr>
            <a:spLocks noGrp="1"/>
          </p:cNvSpPr>
          <p:nvPr>
            <p:ph type="sldNum" sz="quarter" idx="12"/>
          </p:nvPr>
        </p:nvSpPr>
        <p:spPr/>
        <p:txBody>
          <a:bodyPr/>
          <a:lstStyle/>
          <a:p>
            <a:fld id="{F4B0D18B-EA3E-4447-BFBB-C8370124E8F0}" type="slidenum">
              <a:rPr lang="nb-NO" smtClean="0"/>
              <a:t>‹#›</a:t>
            </a:fld>
            <a:endParaRPr lang="nb-NO"/>
          </a:p>
        </p:txBody>
      </p:sp>
    </p:spTree>
    <p:extLst>
      <p:ext uri="{BB962C8B-B14F-4D97-AF65-F5344CB8AC3E}">
        <p14:creationId xmlns:p14="http://schemas.microsoft.com/office/powerpoint/2010/main" val="375153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CD7BEA-0EAA-A49E-520C-3B6DFBF37CD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695B8069-220B-D8B3-4D5B-BF0AE440F311}"/>
              </a:ext>
            </a:extLst>
          </p:cNvPr>
          <p:cNvSpPr>
            <a:spLocks noGrp="1"/>
          </p:cNvSpPr>
          <p:nvPr>
            <p:ph type="dt" sz="half" idx="10"/>
          </p:nvPr>
        </p:nvSpPr>
        <p:spPr/>
        <p:txBody>
          <a:bodyPr/>
          <a:lstStyle/>
          <a:p>
            <a:fld id="{12B5D74D-E98E-4EA7-8D1E-BDFDAF42AC06}" type="datetimeFigureOut">
              <a:rPr lang="nb-NO" smtClean="0"/>
              <a:t>30.11.2023</a:t>
            </a:fld>
            <a:endParaRPr lang="nb-NO"/>
          </a:p>
        </p:txBody>
      </p:sp>
      <p:sp>
        <p:nvSpPr>
          <p:cNvPr id="4" name="Plassholder for bunntekst 3">
            <a:extLst>
              <a:ext uri="{FF2B5EF4-FFF2-40B4-BE49-F238E27FC236}">
                <a16:creationId xmlns:a16="http://schemas.microsoft.com/office/drawing/2014/main" id="{5FDD3EE5-5D1C-2E51-5E92-A7AAD087032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DF450CB-1392-7C98-EA4E-5A11836ADCEC}"/>
              </a:ext>
            </a:extLst>
          </p:cNvPr>
          <p:cNvSpPr>
            <a:spLocks noGrp="1"/>
          </p:cNvSpPr>
          <p:nvPr>
            <p:ph type="sldNum" sz="quarter" idx="12"/>
          </p:nvPr>
        </p:nvSpPr>
        <p:spPr/>
        <p:txBody>
          <a:bodyPr/>
          <a:lstStyle/>
          <a:p>
            <a:fld id="{F4B0D18B-EA3E-4447-BFBB-C8370124E8F0}" type="slidenum">
              <a:rPr lang="nb-NO" smtClean="0"/>
              <a:t>‹#›</a:t>
            </a:fld>
            <a:endParaRPr lang="nb-NO"/>
          </a:p>
        </p:txBody>
      </p:sp>
    </p:spTree>
    <p:extLst>
      <p:ext uri="{BB962C8B-B14F-4D97-AF65-F5344CB8AC3E}">
        <p14:creationId xmlns:p14="http://schemas.microsoft.com/office/powerpoint/2010/main" val="248404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9B7EA9B-168C-2391-2239-385AE209A467}"/>
              </a:ext>
            </a:extLst>
          </p:cNvPr>
          <p:cNvSpPr>
            <a:spLocks noGrp="1"/>
          </p:cNvSpPr>
          <p:nvPr>
            <p:ph type="dt" sz="half" idx="10"/>
          </p:nvPr>
        </p:nvSpPr>
        <p:spPr/>
        <p:txBody>
          <a:bodyPr/>
          <a:lstStyle/>
          <a:p>
            <a:fld id="{12B5D74D-E98E-4EA7-8D1E-BDFDAF42AC06}" type="datetimeFigureOut">
              <a:rPr lang="nb-NO" smtClean="0"/>
              <a:t>30.11.2023</a:t>
            </a:fld>
            <a:endParaRPr lang="nb-NO"/>
          </a:p>
        </p:txBody>
      </p:sp>
      <p:sp>
        <p:nvSpPr>
          <p:cNvPr id="3" name="Plassholder for bunntekst 2">
            <a:extLst>
              <a:ext uri="{FF2B5EF4-FFF2-40B4-BE49-F238E27FC236}">
                <a16:creationId xmlns:a16="http://schemas.microsoft.com/office/drawing/2014/main" id="{1026D82A-859B-EF07-59A8-2ADEE5EE9A63}"/>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911CD56-43BE-31E2-7B19-7C0B62984739}"/>
              </a:ext>
            </a:extLst>
          </p:cNvPr>
          <p:cNvSpPr>
            <a:spLocks noGrp="1"/>
          </p:cNvSpPr>
          <p:nvPr>
            <p:ph type="sldNum" sz="quarter" idx="12"/>
          </p:nvPr>
        </p:nvSpPr>
        <p:spPr/>
        <p:txBody>
          <a:bodyPr/>
          <a:lstStyle/>
          <a:p>
            <a:fld id="{F4B0D18B-EA3E-4447-BFBB-C8370124E8F0}" type="slidenum">
              <a:rPr lang="nb-NO" smtClean="0"/>
              <a:t>‹#›</a:t>
            </a:fld>
            <a:endParaRPr lang="nb-NO"/>
          </a:p>
        </p:txBody>
      </p:sp>
    </p:spTree>
    <p:extLst>
      <p:ext uri="{BB962C8B-B14F-4D97-AF65-F5344CB8AC3E}">
        <p14:creationId xmlns:p14="http://schemas.microsoft.com/office/powerpoint/2010/main" val="3612198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73D65A-BF1A-2279-A9FC-50AD548D337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6DB2DE2-AC43-09F5-F2A5-1A378F65C1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3F325B39-4702-7636-DA11-AFEF07279A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8A9EB0B-484D-9CD5-A949-BE0A3F0A3AB7}"/>
              </a:ext>
            </a:extLst>
          </p:cNvPr>
          <p:cNvSpPr>
            <a:spLocks noGrp="1"/>
          </p:cNvSpPr>
          <p:nvPr>
            <p:ph type="dt" sz="half" idx="10"/>
          </p:nvPr>
        </p:nvSpPr>
        <p:spPr/>
        <p:txBody>
          <a:bodyPr/>
          <a:lstStyle/>
          <a:p>
            <a:fld id="{12B5D74D-E98E-4EA7-8D1E-BDFDAF42AC06}" type="datetimeFigureOut">
              <a:rPr lang="nb-NO" smtClean="0"/>
              <a:t>30.11.2023</a:t>
            </a:fld>
            <a:endParaRPr lang="nb-NO"/>
          </a:p>
        </p:txBody>
      </p:sp>
      <p:sp>
        <p:nvSpPr>
          <p:cNvPr id="6" name="Plassholder for bunntekst 5">
            <a:extLst>
              <a:ext uri="{FF2B5EF4-FFF2-40B4-BE49-F238E27FC236}">
                <a16:creationId xmlns:a16="http://schemas.microsoft.com/office/drawing/2014/main" id="{4E3748C0-EE53-E557-330E-26FC5254C1E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D534C25-D59B-ED86-04D1-52E793ED2AEF}"/>
              </a:ext>
            </a:extLst>
          </p:cNvPr>
          <p:cNvSpPr>
            <a:spLocks noGrp="1"/>
          </p:cNvSpPr>
          <p:nvPr>
            <p:ph type="sldNum" sz="quarter" idx="12"/>
          </p:nvPr>
        </p:nvSpPr>
        <p:spPr/>
        <p:txBody>
          <a:bodyPr/>
          <a:lstStyle/>
          <a:p>
            <a:fld id="{F4B0D18B-EA3E-4447-BFBB-C8370124E8F0}" type="slidenum">
              <a:rPr lang="nb-NO" smtClean="0"/>
              <a:t>‹#›</a:t>
            </a:fld>
            <a:endParaRPr lang="nb-NO"/>
          </a:p>
        </p:txBody>
      </p:sp>
    </p:spTree>
    <p:extLst>
      <p:ext uri="{BB962C8B-B14F-4D97-AF65-F5344CB8AC3E}">
        <p14:creationId xmlns:p14="http://schemas.microsoft.com/office/powerpoint/2010/main" val="396292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D6B06F-7168-D73E-3685-DE3A3266684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A9749563-FA35-8B9D-01FF-38D6BC18EA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81063C5-5357-B8C5-53C9-02DFC2310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81DC7AE-26EC-67B6-AAC0-4941CBA8CA5E}"/>
              </a:ext>
            </a:extLst>
          </p:cNvPr>
          <p:cNvSpPr>
            <a:spLocks noGrp="1"/>
          </p:cNvSpPr>
          <p:nvPr>
            <p:ph type="dt" sz="half" idx="10"/>
          </p:nvPr>
        </p:nvSpPr>
        <p:spPr/>
        <p:txBody>
          <a:bodyPr/>
          <a:lstStyle/>
          <a:p>
            <a:fld id="{12B5D74D-E98E-4EA7-8D1E-BDFDAF42AC06}" type="datetimeFigureOut">
              <a:rPr lang="nb-NO" smtClean="0"/>
              <a:t>30.11.2023</a:t>
            </a:fld>
            <a:endParaRPr lang="nb-NO"/>
          </a:p>
        </p:txBody>
      </p:sp>
      <p:sp>
        <p:nvSpPr>
          <p:cNvPr id="6" name="Plassholder for bunntekst 5">
            <a:extLst>
              <a:ext uri="{FF2B5EF4-FFF2-40B4-BE49-F238E27FC236}">
                <a16:creationId xmlns:a16="http://schemas.microsoft.com/office/drawing/2014/main" id="{39A61F0C-434F-F874-8171-B4A095F414C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FA1ECB6-95EB-3485-6510-7A8B7FCCD6B4}"/>
              </a:ext>
            </a:extLst>
          </p:cNvPr>
          <p:cNvSpPr>
            <a:spLocks noGrp="1"/>
          </p:cNvSpPr>
          <p:nvPr>
            <p:ph type="sldNum" sz="quarter" idx="12"/>
          </p:nvPr>
        </p:nvSpPr>
        <p:spPr/>
        <p:txBody>
          <a:bodyPr/>
          <a:lstStyle/>
          <a:p>
            <a:fld id="{F4B0D18B-EA3E-4447-BFBB-C8370124E8F0}" type="slidenum">
              <a:rPr lang="nb-NO" smtClean="0"/>
              <a:t>‹#›</a:t>
            </a:fld>
            <a:endParaRPr lang="nb-NO"/>
          </a:p>
        </p:txBody>
      </p:sp>
    </p:spTree>
    <p:extLst>
      <p:ext uri="{BB962C8B-B14F-4D97-AF65-F5344CB8AC3E}">
        <p14:creationId xmlns:p14="http://schemas.microsoft.com/office/powerpoint/2010/main" val="234229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013D19C-BA54-2755-40BE-5C614894C4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44017D8-823B-E17A-F275-45BCEEBE05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F8CE234-D341-D4EE-7D06-BF7BF84DB1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5D74D-E98E-4EA7-8D1E-BDFDAF42AC06}" type="datetimeFigureOut">
              <a:rPr lang="nb-NO" smtClean="0"/>
              <a:t>30.11.2023</a:t>
            </a:fld>
            <a:endParaRPr lang="nb-NO"/>
          </a:p>
        </p:txBody>
      </p:sp>
      <p:sp>
        <p:nvSpPr>
          <p:cNvPr id="5" name="Plassholder for bunntekst 4">
            <a:extLst>
              <a:ext uri="{FF2B5EF4-FFF2-40B4-BE49-F238E27FC236}">
                <a16:creationId xmlns:a16="http://schemas.microsoft.com/office/drawing/2014/main" id="{AAF7FA32-3543-AE84-2786-73635C4F06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8D168C98-7534-10E0-7965-E68167D7D5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0D18B-EA3E-4447-BFBB-C8370124E8F0}" type="slidenum">
              <a:rPr lang="nb-NO" smtClean="0"/>
              <a:t>‹#›</a:t>
            </a:fld>
            <a:endParaRPr lang="nb-NO"/>
          </a:p>
        </p:txBody>
      </p:sp>
    </p:spTree>
    <p:extLst>
      <p:ext uri="{BB962C8B-B14F-4D97-AF65-F5344CB8AC3E}">
        <p14:creationId xmlns:p14="http://schemas.microsoft.com/office/powerpoint/2010/main" val="19047897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B53F1F-2DF4-D9D6-E9AC-D51CAB2CA089}"/>
              </a:ext>
            </a:extLst>
          </p:cNvPr>
          <p:cNvSpPr>
            <a:spLocks noGrp="1"/>
          </p:cNvSpPr>
          <p:nvPr>
            <p:ph type="ctrTitle"/>
          </p:nvPr>
        </p:nvSpPr>
        <p:spPr>
          <a:xfrm>
            <a:off x="643468" y="643467"/>
            <a:ext cx="4620584" cy="4567137"/>
          </a:xfrm>
        </p:spPr>
        <p:txBody>
          <a:bodyPr>
            <a:normAutofit/>
          </a:bodyPr>
          <a:lstStyle/>
          <a:p>
            <a:pPr algn="l"/>
            <a:r>
              <a:rPr lang="nb-NO" sz="4400"/>
              <a:t>Detektiv i eget liv</a:t>
            </a:r>
          </a:p>
        </p:txBody>
      </p:sp>
      <p:sp>
        <p:nvSpPr>
          <p:cNvPr id="3" name="Undertittel 2">
            <a:extLst>
              <a:ext uri="{FF2B5EF4-FFF2-40B4-BE49-F238E27FC236}">
                <a16:creationId xmlns:a16="http://schemas.microsoft.com/office/drawing/2014/main" id="{C339EAC7-CCFA-4AD5-65A3-0BAA6F9119ED}"/>
              </a:ext>
            </a:extLst>
          </p:cNvPr>
          <p:cNvSpPr>
            <a:spLocks noGrp="1"/>
          </p:cNvSpPr>
          <p:nvPr>
            <p:ph type="subTitle" idx="1"/>
          </p:nvPr>
        </p:nvSpPr>
        <p:spPr>
          <a:xfrm>
            <a:off x="643467" y="5277684"/>
            <a:ext cx="4620584" cy="775494"/>
          </a:xfrm>
        </p:spPr>
        <p:txBody>
          <a:bodyPr>
            <a:normAutofit/>
          </a:bodyPr>
          <a:lstStyle/>
          <a:p>
            <a:pPr algn="l"/>
            <a:endParaRPr lang="nb-NO"/>
          </a:p>
        </p:txBody>
      </p:sp>
      <p:pic>
        <p:nvPicPr>
          <p:cNvPr id="5" name="Bilde 4" descr="Et bilde som inneholder tegnefilm, maling, innendørs&#10;&#10;Automatisk generert beskrivelse">
            <a:extLst>
              <a:ext uri="{FF2B5EF4-FFF2-40B4-BE49-F238E27FC236}">
                <a16:creationId xmlns:a16="http://schemas.microsoft.com/office/drawing/2014/main" id="{0E929D9D-AD23-3483-0084-B0337475CC6D}"/>
              </a:ext>
            </a:extLst>
          </p:cNvPr>
          <p:cNvPicPr>
            <a:picLocks noChangeAspect="1"/>
          </p:cNvPicPr>
          <p:nvPr/>
        </p:nvPicPr>
        <p:blipFill rotWithShape="1">
          <a:blip r:embed="rId2">
            <a:extLst>
              <a:ext uri="{28A0092B-C50C-407E-A947-70E740481C1C}">
                <a14:useLocalDpi xmlns:a14="http://schemas.microsoft.com/office/drawing/2010/main" val="0"/>
              </a:ext>
            </a:extLst>
          </a:blip>
          <a:srcRect l="1711" r="1134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2392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6"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C2F95121-A938-CED4-F3C3-C1AED7450B84}"/>
              </a:ext>
            </a:extLst>
          </p:cNvPr>
          <p:cNvGraphicFramePr/>
          <p:nvPr>
            <p:extLst>
              <p:ext uri="{D42A27DB-BD31-4B8C-83A1-F6EECF244321}">
                <p14:modId xmlns:p14="http://schemas.microsoft.com/office/powerpoint/2010/main" val="175933701"/>
              </p:ext>
            </p:extLst>
          </p:nvPr>
        </p:nvGraphicFramePr>
        <p:xfrm>
          <a:off x="657226" y="392430"/>
          <a:ext cx="10925174" cy="597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645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6"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ell 1">
            <a:extLst>
              <a:ext uri="{FF2B5EF4-FFF2-40B4-BE49-F238E27FC236}">
                <a16:creationId xmlns:a16="http://schemas.microsoft.com/office/drawing/2014/main" id="{1EE5522D-2F24-0896-69CC-A349387170DE}"/>
              </a:ext>
            </a:extLst>
          </p:cNvPr>
          <p:cNvGraphicFramePr>
            <a:graphicFrameLocks noGrp="1"/>
          </p:cNvGraphicFramePr>
          <p:nvPr>
            <p:extLst>
              <p:ext uri="{D42A27DB-BD31-4B8C-83A1-F6EECF244321}">
                <p14:modId xmlns:p14="http://schemas.microsoft.com/office/powerpoint/2010/main" val="370583232"/>
              </p:ext>
            </p:extLst>
          </p:nvPr>
        </p:nvGraphicFramePr>
        <p:xfrm>
          <a:off x="534486" y="887222"/>
          <a:ext cx="10400214" cy="2538584"/>
        </p:xfrm>
        <a:graphic>
          <a:graphicData uri="http://schemas.openxmlformats.org/drawingml/2006/table">
            <a:tbl>
              <a:tblPr firstRow="1" bandRow="1">
                <a:tableStyleId>{5940675A-B579-460E-94D1-54222C63F5DA}</a:tableStyleId>
              </a:tblPr>
              <a:tblGrid>
                <a:gridCol w="5200107">
                  <a:extLst>
                    <a:ext uri="{9D8B030D-6E8A-4147-A177-3AD203B41FA5}">
                      <a16:colId xmlns:a16="http://schemas.microsoft.com/office/drawing/2014/main" val="2413512381"/>
                    </a:ext>
                  </a:extLst>
                </a:gridCol>
                <a:gridCol w="5200107">
                  <a:extLst>
                    <a:ext uri="{9D8B030D-6E8A-4147-A177-3AD203B41FA5}">
                      <a16:colId xmlns:a16="http://schemas.microsoft.com/office/drawing/2014/main" val="2169242440"/>
                    </a:ext>
                  </a:extLst>
                </a:gridCol>
              </a:tblGrid>
              <a:tr h="801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Hvilke tre ferdigheter eller styrker mener du at du har?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Gi eksempler på hvordan du bruker disse.</a:t>
                      </a:r>
                    </a:p>
                    <a:p>
                      <a:endParaRPr lang="nb-NO" dirty="0"/>
                    </a:p>
                  </a:txBody>
                  <a:tcPr/>
                </a:tc>
                <a:extLst>
                  <a:ext uri="{0D108BD9-81ED-4DB2-BD59-A6C34878D82A}">
                    <a16:rowId xmlns:a16="http://schemas.microsoft.com/office/drawing/2014/main" val="2576221153"/>
                  </a:ext>
                </a:extLst>
              </a:tr>
              <a:tr h="683586">
                <a:tc>
                  <a:txBody>
                    <a:bodyPr/>
                    <a:lstStyle/>
                    <a:p>
                      <a:r>
                        <a:rPr lang="nb-NO" dirty="0"/>
                        <a:t>1.</a:t>
                      </a:r>
                    </a:p>
                    <a:p>
                      <a:endParaRPr lang="nb-NO" dirty="0"/>
                    </a:p>
                    <a:p>
                      <a:r>
                        <a:rPr lang="nb-NO" dirty="0"/>
                        <a:t>2. </a:t>
                      </a:r>
                    </a:p>
                    <a:p>
                      <a:endParaRPr lang="nb-NO" dirty="0"/>
                    </a:p>
                    <a:p>
                      <a:r>
                        <a:rPr lang="nb-NO" dirty="0"/>
                        <a:t>3.</a:t>
                      </a:r>
                    </a:p>
                    <a:p>
                      <a:endParaRPr lang="nb-NO" dirty="0"/>
                    </a:p>
                  </a:txBody>
                  <a:tcPr/>
                </a:tc>
                <a:tc>
                  <a:txBody>
                    <a:bodyPr/>
                    <a:lstStyle/>
                    <a:p>
                      <a:endParaRPr lang="nb-NO" dirty="0"/>
                    </a:p>
                  </a:txBody>
                  <a:tcPr/>
                </a:tc>
                <a:extLst>
                  <a:ext uri="{0D108BD9-81ED-4DB2-BD59-A6C34878D82A}">
                    <a16:rowId xmlns:a16="http://schemas.microsoft.com/office/drawing/2014/main" val="2801148278"/>
                  </a:ext>
                </a:extLst>
              </a:tr>
            </a:tbl>
          </a:graphicData>
        </a:graphic>
      </p:graphicFrame>
      <p:graphicFrame>
        <p:nvGraphicFramePr>
          <p:cNvPr id="3" name="Tabell 2">
            <a:extLst>
              <a:ext uri="{FF2B5EF4-FFF2-40B4-BE49-F238E27FC236}">
                <a16:creationId xmlns:a16="http://schemas.microsoft.com/office/drawing/2014/main" id="{FFDD97F5-567E-4F09-7C06-7565DC7F1DFC}"/>
              </a:ext>
            </a:extLst>
          </p:cNvPr>
          <p:cNvGraphicFramePr>
            <a:graphicFrameLocks noGrp="1"/>
          </p:cNvGraphicFramePr>
          <p:nvPr>
            <p:extLst>
              <p:ext uri="{D42A27DB-BD31-4B8C-83A1-F6EECF244321}">
                <p14:modId xmlns:p14="http://schemas.microsoft.com/office/powerpoint/2010/main" val="2075360236"/>
              </p:ext>
            </p:extLst>
          </p:nvPr>
        </p:nvGraphicFramePr>
        <p:xfrm>
          <a:off x="3863803" y="3800348"/>
          <a:ext cx="8128000" cy="237744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413512381"/>
                    </a:ext>
                  </a:extLst>
                </a:gridCol>
                <a:gridCol w="4064000">
                  <a:extLst>
                    <a:ext uri="{9D8B030D-6E8A-4147-A177-3AD203B41FA5}">
                      <a16:colId xmlns:a16="http://schemas.microsoft.com/office/drawing/2014/main" val="2169242440"/>
                    </a:ext>
                  </a:extLst>
                </a:gridCol>
              </a:tblGrid>
              <a:tr h="801224">
                <a:tc>
                  <a:txBody>
                    <a:bodyPr/>
                    <a:lstStyle/>
                    <a:p>
                      <a:pPr lvl="0"/>
                      <a:r>
                        <a:rPr lang="nb-NO" dirty="0"/>
                        <a:t>Hva sier venner eller familie at du er spesielt god til?</a:t>
                      </a:r>
                    </a:p>
                    <a:p>
                      <a:endParaRPr lang="nb-NO" dirty="0"/>
                    </a:p>
                  </a:txBody>
                  <a:tcPr/>
                </a:tc>
                <a:tc>
                  <a:txBody>
                    <a:bodyPr/>
                    <a:lstStyle/>
                    <a:p>
                      <a:pPr lvl="0"/>
                      <a:r>
                        <a:rPr lang="nb-NO" dirty="0"/>
                        <a:t>Når føler du deg mest vellykket eller stolt av noe du gjør?</a:t>
                      </a:r>
                    </a:p>
                    <a:p>
                      <a:endParaRPr lang="nb-NO" dirty="0"/>
                    </a:p>
                  </a:txBody>
                  <a:tcPr/>
                </a:tc>
                <a:extLst>
                  <a:ext uri="{0D108BD9-81ED-4DB2-BD59-A6C34878D82A}">
                    <a16:rowId xmlns:a16="http://schemas.microsoft.com/office/drawing/2014/main" val="2576221153"/>
                  </a:ext>
                </a:extLst>
              </a:tr>
              <a:tr h="683586">
                <a:tc>
                  <a:txBody>
                    <a:bodyPr/>
                    <a:lstStyle/>
                    <a:p>
                      <a:endParaRPr lang="nb-NO" dirty="0"/>
                    </a:p>
                    <a:p>
                      <a:endParaRPr lang="nb-NO" dirty="0"/>
                    </a:p>
                    <a:p>
                      <a:endParaRPr lang="nb-NO" dirty="0"/>
                    </a:p>
                    <a:p>
                      <a:endParaRPr lang="nb-NO" dirty="0"/>
                    </a:p>
                    <a:p>
                      <a:endParaRPr lang="nb-NO" dirty="0"/>
                    </a:p>
                  </a:txBody>
                  <a:tcPr/>
                </a:tc>
                <a:tc>
                  <a:txBody>
                    <a:bodyPr/>
                    <a:lstStyle/>
                    <a:p>
                      <a:endParaRPr lang="nb-NO" dirty="0"/>
                    </a:p>
                  </a:txBody>
                  <a:tcPr/>
                </a:tc>
                <a:extLst>
                  <a:ext uri="{0D108BD9-81ED-4DB2-BD59-A6C34878D82A}">
                    <a16:rowId xmlns:a16="http://schemas.microsoft.com/office/drawing/2014/main" val="2801148278"/>
                  </a:ext>
                </a:extLst>
              </a:tr>
            </a:tbl>
          </a:graphicData>
        </a:graphic>
      </p:graphicFrame>
      <p:pic>
        <p:nvPicPr>
          <p:cNvPr id="5" name="Plassholder for innhold 3">
            <a:extLst>
              <a:ext uri="{FF2B5EF4-FFF2-40B4-BE49-F238E27FC236}">
                <a16:creationId xmlns:a16="http://schemas.microsoft.com/office/drawing/2014/main" id="{05AA39E9-7CCB-E105-3BF3-ACD8D18954A8}"/>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03"/>
          <a:stretch/>
        </p:blipFill>
        <p:spPr>
          <a:xfrm>
            <a:off x="129638" y="3509609"/>
            <a:ext cx="3386587" cy="3376325"/>
          </a:xfrm>
          <a:prstGeom prst="rect">
            <a:avLst/>
          </a:prstGeom>
        </p:spPr>
      </p:pic>
      <p:sp>
        <p:nvSpPr>
          <p:cNvPr id="7" name="TekstSylinder 6">
            <a:extLst>
              <a:ext uri="{FF2B5EF4-FFF2-40B4-BE49-F238E27FC236}">
                <a16:creationId xmlns:a16="http://schemas.microsoft.com/office/drawing/2014/main" id="{89D4FF17-AD26-ED65-9305-3423B4886ED8}"/>
              </a:ext>
            </a:extLst>
          </p:cNvPr>
          <p:cNvSpPr txBox="1"/>
          <p:nvPr/>
        </p:nvSpPr>
        <p:spPr>
          <a:xfrm>
            <a:off x="429878" y="237941"/>
            <a:ext cx="3210559" cy="584775"/>
          </a:xfrm>
          <a:prstGeom prst="rect">
            <a:avLst/>
          </a:prstGeom>
          <a:noFill/>
        </p:spPr>
        <p:txBody>
          <a:bodyPr wrap="none" rtlCol="0">
            <a:spAutoFit/>
          </a:bodyPr>
          <a:lstStyle/>
          <a:p>
            <a:r>
              <a:rPr lang="nb-NO" sz="3200" dirty="0"/>
              <a:t>Mine superkrefter</a:t>
            </a:r>
          </a:p>
        </p:txBody>
      </p:sp>
    </p:spTree>
    <p:extLst>
      <p:ext uri="{BB962C8B-B14F-4D97-AF65-F5344CB8AC3E}">
        <p14:creationId xmlns:p14="http://schemas.microsoft.com/office/powerpoint/2010/main" val="264367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6"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Sylinder 6">
            <a:extLst>
              <a:ext uri="{FF2B5EF4-FFF2-40B4-BE49-F238E27FC236}">
                <a16:creationId xmlns:a16="http://schemas.microsoft.com/office/drawing/2014/main" id="{89D4FF17-AD26-ED65-9305-3423B4886ED8}"/>
              </a:ext>
            </a:extLst>
          </p:cNvPr>
          <p:cNvSpPr txBox="1"/>
          <p:nvPr/>
        </p:nvSpPr>
        <p:spPr>
          <a:xfrm>
            <a:off x="522287" y="236851"/>
            <a:ext cx="2651495" cy="584775"/>
          </a:xfrm>
          <a:prstGeom prst="rect">
            <a:avLst/>
          </a:prstGeom>
          <a:noFill/>
        </p:spPr>
        <p:txBody>
          <a:bodyPr wrap="none" rtlCol="0">
            <a:spAutoFit/>
          </a:bodyPr>
          <a:lstStyle/>
          <a:p>
            <a:r>
              <a:rPr lang="nb-NO" sz="3200" dirty="0"/>
              <a:t>Mitt skattekart</a:t>
            </a:r>
          </a:p>
        </p:txBody>
      </p:sp>
      <p:graphicFrame>
        <p:nvGraphicFramePr>
          <p:cNvPr id="4" name="Tabell 3">
            <a:extLst>
              <a:ext uri="{FF2B5EF4-FFF2-40B4-BE49-F238E27FC236}">
                <a16:creationId xmlns:a16="http://schemas.microsoft.com/office/drawing/2014/main" id="{B511C97C-C359-2366-EE2F-44167F92ED47}"/>
              </a:ext>
            </a:extLst>
          </p:cNvPr>
          <p:cNvGraphicFramePr>
            <a:graphicFrameLocks noGrp="1"/>
          </p:cNvGraphicFramePr>
          <p:nvPr>
            <p:extLst>
              <p:ext uri="{D42A27DB-BD31-4B8C-83A1-F6EECF244321}">
                <p14:modId xmlns:p14="http://schemas.microsoft.com/office/powerpoint/2010/main" val="3077622119"/>
              </p:ext>
            </p:extLst>
          </p:nvPr>
        </p:nvGraphicFramePr>
        <p:xfrm>
          <a:off x="576349" y="953239"/>
          <a:ext cx="10386924" cy="2812904"/>
        </p:xfrm>
        <a:graphic>
          <a:graphicData uri="http://schemas.openxmlformats.org/drawingml/2006/table">
            <a:tbl>
              <a:tblPr firstRow="1" bandRow="1">
                <a:tableStyleId>{5940675A-B579-460E-94D1-54222C63F5DA}</a:tableStyleId>
              </a:tblPr>
              <a:tblGrid>
                <a:gridCol w="5193462">
                  <a:extLst>
                    <a:ext uri="{9D8B030D-6E8A-4147-A177-3AD203B41FA5}">
                      <a16:colId xmlns:a16="http://schemas.microsoft.com/office/drawing/2014/main" val="2413512381"/>
                    </a:ext>
                  </a:extLst>
                </a:gridCol>
                <a:gridCol w="5193462">
                  <a:extLst>
                    <a:ext uri="{9D8B030D-6E8A-4147-A177-3AD203B41FA5}">
                      <a16:colId xmlns:a16="http://schemas.microsoft.com/office/drawing/2014/main" val="2169242440"/>
                    </a:ext>
                  </a:extLst>
                </a:gridCol>
              </a:tblGrid>
              <a:tr h="801224">
                <a:tc>
                  <a:txBody>
                    <a:bodyPr/>
                    <a:lstStyle/>
                    <a:p>
                      <a:pPr lvl="0"/>
                      <a:r>
                        <a:rPr lang="nb-NO" sz="1800" dirty="0"/>
                        <a:t>Hva er dine favorittfag på skolen? Hvorfor?</a:t>
                      </a:r>
                    </a:p>
                  </a:txBody>
                  <a:tcPr/>
                </a:tc>
                <a:tc>
                  <a:txBody>
                    <a:bodyPr/>
                    <a:lstStyle/>
                    <a:p>
                      <a:pPr lvl="0"/>
                      <a:r>
                        <a:rPr lang="nb-NO" sz="1800" dirty="0"/>
                        <a:t>Hvilke hobbyer eller aktiviteter liker du å holde på med på fritiden?</a:t>
                      </a:r>
                    </a:p>
                  </a:txBody>
                  <a:tcPr/>
                </a:tc>
                <a:extLst>
                  <a:ext uri="{0D108BD9-81ED-4DB2-BD59-A6C34878D82A}">
                    <a16:rowId xmlns:a16="http://schemas.microsoft.com/office/drawing/2014/main" val="2576221153"/>
                  </a:ext>
                </a:extLst>
              </a:tr>
              <a:tr h="683586">
                <a:tc>
                  <a:txBody>
                    <a:bodyPr/>
                    <a:lstStyle/>
                    <a:p>
                      <a:endParaRPr lang="nb-NO" dirty="0"/>
                    </a:p>
                    <a:p>
                      <a:endParaRPr lang="nb-NO" dirty="0"/>
                    </a:p>
                    <a:p>
                      <a:endParaRPr lang="nb-NO" dirty="0"/>
                    </a:p>
                    <a:p>
                      <a:endParaRPr lang="nb-NO" dirty="0"/>
                    </a:p>
                    <a:p>
                      <a:endParaRPr lang="nb-NO" dirty="0"/>
                    </a:p>
                    <a:p>
                      <a:endParaRPr lang="nb-NO" dirty="0"/>
                    </a:p>
                    <a:p>
                      <a:endParaRPr lang="nb-NO" dirty="0"/>
                    </a:p>
                  </a:txBody>
                  <a:tcPr/>
                </a:tc>
                <a:tc>
                  <a:txBody>
                    <a:bodyPr/>
                    <a:lstStyle/>
                    <a:p>
                      <a:endParaRPr lang="nb-NO" dirty="0"/>
                    </a:p>
                  </a:txBody>
                  <a:tcPr/>
                </a:tc>
                <a:extLst>
                  <a:ext uri="{0D108BD9-81ED-4DB2-BD59-A6C34878D82A}">
                    <a16:rowId xmlns:a16="http://schemas.microsoft.com/office/drawing/2014/main" val="2801148278"/>
                  </a:ext>
                </a:extLst>
              </a:tr>
            </a:tbl>
          </a:graphicData>
        </a:graphic>
      </p:graphicFrame>
      <p:graphicFrame>
        <p:nvGraphicFramePr>
          <p:cNvPr id="8" name="Tabell 7">
            <a:extLst>
              <a:ext uri="{FF2B5EF4-FFF2-40B4-BE49-F238E27FC236}">
                <a16:creationId xmlns:a16="http://schemas.microsoft.com/office/drawing/2014/main" id="{F77334F4-5BFC-3D56-D9FC-35D947DB932A}"/>
              </a:ext>
            </a:extLst>
          </p:cNvPr>
          <p:cNvGraphicFramePr>
            <a:graphicFrameLocks noGrp="1"/>
          </p:cNvGraphicFramePr>
          <p:nvPr>
            <p:extLst>
              <p:ext uri="{D42A27DB-BD31-4B8C-83A1-F6EECF244321}">
                <p14:modId xmlns:p14="http://schemas.microsoft.com/office/powerpoint/2010/main" val="61908963"/>
              </p:ext>
            </p:extLst>
          </p:nvPr>
        </p:nvGraphicFramePr>
        <p:xfrm>
          <a:off x="3605401" y="4042429"/>
          <a:ext cx="8128000" cy="2264264"/>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2413512381"/>
                    </a:ext>
                  </a:extLst>
                </a:gridCol>
              </a:tblGrid>
              <a:tr h="801224">
                <a:tc>
                  <a:txBody>
                    <a:bodyPr/>
                    <a:lstStyle/>
                    <a:p>
                      <a:pPr lvl="0"/>
                      <a:r>
                        <a:rPr lang="nb-NO" sz="1800" dirty="0"/>
                        <a:t>Er det en spesiell bok, film eller hendelse som har gjort et sterkt inntrykk på deg? Beskriv kort.</a:t>
                      </a:r>
                      <a:endParaRPr lang="nb-NO" sz="1800" b="0" i="0" dirty="0"/>
                    </a:p>
                  </a:txBody>
                  <a:tcPr/>
                </a:tc>
                <a:extLst>
                  <a:ext uri="{0D108BD9-81ED-4DB2-BD59-A6C34878D82A}">
                    <a16:rowId xmlns:a16="http://schemas.microsoft.com/office/drawing/2014/main" val="2576221153"/>
                  </a:ext>
                </a:extLst>
              </a:tr>
              <a:tr h="683586">
                <a:tc>
                  <a:txBody>
                    <a:bodyPr/>
                    <a:lstStyle/>
                    <a:p>
                      <a:endParaRPr lang="nb-NO" dirty="0"/>
                    </a:p>
                    <a:p>
                      <a:endParaRPr lang="nb-NO" dirty="0"/>
                    </a:p>
                    <a:p>
                      <a:endParaRPr lang="nb-NO" dirty="0"/>
                    </a:p>
                    <a:p>
                      <a:endParaRPr lang="nb-NO" dirty="0"/>
                    </a:p>
                    <a:p>
                      <a:endParaRPr lang="nb-NO" dirty="0"/>
                    </a:p>
                  </a:txBody>
                  <a:tcPr/>
                </a:tc>
                <a:extLst>
                  <a:ext uri="{0D108BD9-81ED-4DB2-BD59-A6C34878D82A}">
                    <a16:rowId xmlns:a16="http://schemas.microsoft.com/office/drawing/2014/main" val="2801148278"/>
                  </a:ext>
                </a:extLst>
              </a:tr>
            </a:tbl>
          </a:graphicData>
        </a:graphic>
      </p:graphicFrame>
      <p:pic>
        <p:nvPicPr>
          <p:cNvPr id="9" name="Bilde 8" descr="Et bilde som inneholder kunst, tegnefilm&#10;&#10;Automatisk generert beskrivelse">
            <a:extLst>
              <a:ext uri="{FF2B5EF4-FFF2-40B4-BE49-F238E27FC236}">
                <a16:creationId xmlns:a16="http://schemas.microsoft.com/office/drawing/2014/main" id="{E6F8F189-D07D-D6C6-F23D-EA5D4F59E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88" y="3939801"/>
            <a:ext cx="2448894" cy="2448894"/>
          </a:xfrm>
          <a:prstGeom prst="rect">
            <a:avLst/>
          </a:prstGeom>
        </p:spPr>
      </p:pic>
    </p:spTree>
    <p:extLst>
      <p:ext uri="{BB962C8B-B14F-4D97-AF65-F5344CB8AC3E}">
        <p14:creationId xmlns:p14="http://schemas.microsoft.com/office/powerpoint/2010/main" val="209352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6"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Sylinder 6">
            <a:extLst>
              <a:ext uri="{FF2B5EF4-FFF2-40B4-BE49-F238E27FC236}">
                <a16:creationId xmlns:a16="http://schemas.microsoft.com/office/drawing/2014/main" id="{89D4FF17-AD26-ED65-9305-3423B4886ED8}"/>
              </a:ext>
            </a:extLst>
          </p:cNvPr>
          <p:cNvSpPr txBox="1"/>
          <p:nvPr/>
        </p:nvSpPr>
        <p:spPr>
          <a:xfrm>
            <a:off x="522287" y="236851"/>
            <a:ext cx="2537426" cy="584775"/>
          </a:xfrm>
          <a:prstGeom prst="rect">
            <a:avLst/>
          </a:prstGeom>
          <a:noFill/>
        </p:spPr>
        <p:txBody>
          <a:bodyPr wrap="none" rtlCol="0">
            <a:spAutoFit/>
          </a:bodyPr>
          <a:lstStyle/>
          <a:p>
            <a:r>
              <a:rPr lang="nb-NO" sz="3200" dirty="0"/>
              <a:t>Mitt kompass</a:t>
            </a:r>
          </a:p>
        </p:txBody>
      </p:sp>
      <p:graphicFrame>
        <p:nvGraphicFramePr>
          <p:cNvPr id="2" name="Tabell 1">
            <a:extLst>
              <a:ext uri="{FF2B5EF4-FFF2-40B4-BE49-F238E27FC236}">
                <a16:creationId xmlns:a16="http://schemas.microsoft.com/office/drawing/2014/main" id="{ACD38A42-3619-A6A0-09AC-5DA938611561}"/>
              </a:ext>
            </a:extLst>
          </p:cNvPr>
          <p:cNvGraphicFramePr>
            <a:graphicFrameLocks noGrp="1"/>
          </p:cNvGraphicFramePr>
          <p:nvPr>
            <p:extLst>
              <p:ext uri="{D42A27DB-BD31-4B8C-83A1-F6EECF244321}">
                <p14:modId xmlns:p14="http://schemas.microsoft.com/office/powerpoint/2010/main" val="3679826513"/>
              </p:ext>
            </p:extLst>
          </p:nvPr>
        </p:nvGraphicFramePr>
        <p:xfrm>
          <a:off x="640450" y="875292"/>
          <a:ext cx="10382664" cy="2538584"/>
        </p:xfrm>
        <a:graphic>
          <a:graphicData uri="http://schemas.openxmlformats.org/drawingml/2006/table">
            <a:tbl>
              <a:tblPr firstRow="1" bandRow="1">
                <a:tableStyleId>{5940675A-B579-460E-94D1-54222C63F5DA}</a:tableStyleId>
              </a:tblPr>
              <a:tblGrid>
                <a:gridCol w="5191332">
                  <a:extLst>
                    <a:ext uri="{9D8B030D-6E8A-4147-A177-3AD203B41FA5}">
                      <a16:colId xmlns:a16="http://schemas.microsoft.com/office/drawing/2014/main" val="2413512381"/>
                    </a:ext>
                  </a:extLst>
                </a:gridCol>
                <a:gridCol w="5191332">
                  <a:extLst>
                    <a:ext uri="{9D8B030D-6E8A-4147-A177-3AD203B41FA5}">
                      <a16:colId xmlns:a16="http://schemas.microsoft.com/office/drawing/2014/main" val="2169242440"/>
                    </a:ext>
                  </a:extLst>
                </a:gridCol>
              </a:tblGrid>
              <a:tr h="801224">
                <a:tc>
                  <a:txBody>
                    <a:bodyPr/>
                    <a:lstStyle/>
                    <a:p>
                      <a:pPr lvl="0"/>
                      <a:r>
                        <a:rPr lang="nb-NO" sz="1800" dirty="0"/>
                        <a:t>Hvilke verdier er viktigst for deg? (for eksempel vennskap, ærlighet, mot). </a:t>
                      </a:r>
                      <a:endParaRPr lang="nb-NO" sz="2800" dirty="0"/>
                    </a:p>
                  </a:txBody>
                  <a:tcPr/>
                </a:tc>
                <a:tc>
                  <a:txBody>
                    <a:bodyPr/>
                    <a:lstStyle/>
                    <a:p>
                      <a:pPr lvl="0"/>
                      <a:r>
                        <a:rPr lang="nb-NO" sz="1800" dirty="0"/>
                        <a:t>Hvorfor er de viktige for deg?</a:t>
                      </a:r>
                    </a:p>
                  </a:txBody>
                  <a:tcPr/>
                </a:tc>
                <a:extLst>
                  <a:ext uri="{0D108BD9-81ED-4DB2-BD59-A6C34878D82A}">
                    <a16:rowId xmlns:a16="http://schemas.microsoft.com/office/drawing/2014/main" val="2576221153"/>
                  </a:ext>
                </a:extLst>
              </a:tr>
              <a:tr h="683586">
                <a:tc>
                  <a:txBody>
                    <a:bodyPr/>
                    <a:lstStyle/>
                    <a:p>
                      <a:r>
                        <a:rPr lang="nb-NO" dirty="0"/>
                        <a:t>1.</a:t>
                      </a:r>
                    </a:p>
                    <a:p>
                      <a:endParaRPr lang="nb-NO" dirty="0"/>
                    </a:p>
                    <a:p>
                      <a:r>
                        <a:rPr lang="nb-NO" dirty="0"/>
                        <a:t>2.</a:t>
                      </a:r>
                    </a:p>
                    <a:p>
                      <a:endParaRPr lang="nb-NO" dirty="0"/>
                    </a:p>
                    <a:p>
                      <a:r>
                        <a:rPr lang="nb-NO" dirty="0"/>
                        <a:t>3.</a:t>
                      </a:r>
                    </a:p>
                    <a:p>
                      <a:endParaRPr lang="nb-NO" dirty="0"/>
                    </a:p>
                  </a:txBody>
                  <a:tcPr/>
                </a:tc>
                <a:tc>
                  <a:txBody>
                    <a:bodyPr/>
                    <a:lstStyle/>
                    <a:p>
                      <a:endParaRPr lang="nb-NO" dirty="0"/>
                    </a:p>
                  </a:txBody>
                  <a:tcPr/>
                </a:tc>
                <a:extLst>
                  <a:ext uri="{0D108BD9-81ED-4DB2-BD59-A6C34878D82A}">
                    <a16:rowId xmlns:a16="http://schemas.microsoft.com/office/drawing/2014/main" val="2801148278"/>
                  </a:ext>
                </a:extLst>
              </a:tr>
            </a:tbl>
          </a:graphicData>
        </a:graphic>
      </p:graphicFrame>
      <p:graphicFrame>
        <p:nvGraphicFramePr>
          <p:cNvPr id="3" name="Tabell 2">
            <a:extLst>
              <a:ext uri="{FF2B5EF4-FFF2-40B4-BE49-F238E27FC236}">
                <a16:creationId xmlns:a16="http://schemas.microsoft.com/office/drawing/2014/main" id="{AF7A7E23-66A2-5B1E-20B8-017DC0E82E4F}"/>
              </a:ext>
            </a:extLst>
          </p:cNvPr>
          <p:cNvGraphicFramePr>
            <a:graphicFrameLocks noGrp="1"/>
          </p:cNvGraphicFramePr>
          <p:nvPr>
            <p:extLst>
              <p:ext uri="{D42A27DB-BD31-4B8C-83A1-F6EECF244321}">
                <p14:modId xmlns:p14="http://schemas.microsoft.com/office/powerpoint/2010/main" val="509259492"/>
              </p:ext>
            </p:extLst>
          </p:nvPr>
        </p:nvGraphicFramePr>
        <p:xfrm>
          <a:off x="3605401" y="3787780"/>
          <a:ext cx="8128000" cy="2264264"/>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2413512381"/>
                    </a:ext>
                  </a:extLst>
                </a:gridCol>
              </a:tblGrid>
              <a:tr h="801224">
                <a:tc>
                  <a:txBody>
                    <a:bodyPr/>
                    <a:lstStyle/>
                    <a:p>
                      <a:pPr lvl="0"/>
                      <a:r>
                        <a:rPr lang="nb-NO" sz="1800" dirty="0"/>
                        <a:t>Hvilke positive holdninger kjenner du deg igjen i? (for eksempel optimistisk, tolerant, åpen for å lære nye ting)</a:t>
                      </a:r>
                      <a:endParaRPr lang="nb-NO" sz="1800" b="0" i="0" dirty="0"/>
                    </a:p>
                  </a:txBody>
                  <a:tcPr/>
                </a:tc>
                <a:extLst>
                  <a:ext uri="{0D108BD9-81ED-4DB2-BD59-A6C34878D82A}">
                    <a16:rowId xmlns:a16="http://schemas.microsoft.com/office/drawing/2014/main" val="2576221153"/>
                  </a:ext>
                </a:extLst>
              </a:tr>
              <a:tr h="683586">
                <a:tc>
                  <a:txBody>
                    <a:bodyPr/>
                    <a:lstStyle/>
                    <a:p>
                      <a:endParaRPr lang="nb-NO" dirty="0"/>
                    </a:p>
                    <a:p>
                      <a:endParaRPr lang="nb-NO" dirty="0"/>
                    </a:p>
                    <a:p>
                      <a:endParaRPr lang="nb-NO" dirty="0"/>
                    </a:p>
                    <a:p>
                      <a:endParaRPr lang="nb-NO" dirty="0"/>
                    </a:p>
                    <a:p>
                      <a:endParaRPr lang="nb-NO" dirty="0"/>
                    </a:p>
                  </a:txBody>
                  <a:tcPr/>
                </a:tc>
                <a:extLst>
                  <a:ext uri="{0D108BD9-81ED-4DB2-BD59-A6C34878D82A}">
                    <a16:rowId xmlns:a16="http://schemas.microsoft.com/office/drawing/2014/main" val="2801148278"/>
                  </a:ext>
                </a:extLst>
              </a:tr>
            </a:tbl>
          </a:graphicData>
        </a:graphic>
      </p:graphicFrame>
      <p:pic>
        <p:nvPicPr>
          <p:cNvPr id="5" name="Bilde 4" descr="Et bilde som inneholder sirkel, kunst, Fargerikt&#10;&#10;Automatisk generert beskrivelse">
            <a:extLst>
              <a:ext uri="{FF2B5EF4-FFF2-40B4-BE49-F238E27FC236}">
                <a16:creationId xmlns:a16="http://schemas.microsoft.com/office/drawing/2014/main" id="{540A16CD-AE42-2BC9-0F76-047B177D6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748" y="3586174"/>
            <a:ext cx="2667476" cy="2667476"/>
          </a:xfrm>
          <a:prstGeom prst="rect">
            <a:avLst/>
          </a:prstGeom>
        </p:spPr>
      </p:pic>
    </p:spTree>
    <p:extLst>
      <p:ext uri="{BB962C8B-B14F-4D97-AF65-F5344CB8AC3E}">
        <p14:creationId xmlns:p14="http://schemas.microsoft.com/office/powerpoint/2010/main" val="250850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6"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Sylinder 6">
            <a:extLst>
              <a:ext uri="{FF2B5EF4-FFF2-40B4-BE49-F238E27FC236}">
                <a16:creationId xmlns:a16="http://schemas.microsoft.com/office/drawing/2014/main" id="{89D4FF17-AD26-ED65-9305-3423B4886ED8}"/>
              </a:ext>
            </a:extLst>
          </p:cNvPr>
          <p:cNvSpPr txBox="1"/>
          <p:nvPr/>
        </p:nvSpPr>
        <p:spPr>
          <a:xfrm>
            <a:off x="522287" y="236851"/>
            <a:ext cx="2914003" cy="584775"/>
          </a:xfrm>
          <a:prstGeom prst="rect">
            <a:avLst/>
          </a:prstGeom>
          <a:noFill/>
        </p:spPr>
        <p:txBody>
          <a:bodyPr wrap="none" rtlCol="0">
            <a:spAutoFit/>
          </a:bodyPr>
          <a:lstStyle/>
          <a:p>
            <a:r>
              <a:rPr lang="nb-NO" sz="3200" dirty="0"/>
              <a:t>Min indre dialog</a:t>
            </a:r>
          </a:p>
        </p:txBody>
      </p:sp>
      <p:graphicFrame>
        <p:nvGraphicFramePr>
          <p:cNvPr id="4" name="Tabell 3">
            <a:extLst>
              <a:ext uri="{FF2B5EF4-FFF2-40B4-BE49-F238E27FC236}">
                <a16:creationId xmlns:a16="http://schemas.microsoft.com/office/drawing/2014/main" id="{765895D7-678E-B3B1-97DA-A4E7AA55DDE3}"/>
              </a:ext>
            </a:extLst>
          </p:cNvPr>
          <p:cNvGraphicFramePr>
            <a:graphicFrameLocks noGrp="1"/>
          </p:cNvGraphicFramePr>
          <p:nvPr>
            <p:extLst>
              <p:ext uri="{D42A27DB-BD31-4B8C-83A1-F6EECF244321}">
                <p14:modId xmlns:p14="http://schemas.microsoft.com/office/powerpoint/2010/main" val="3448154212"/>
              </p:ext>
            </p:extLst>
          </p:nvPr>
        </p:nvGraphicFramePr>
        <p:xfrm>
          <a:off x="4877678" y="1511676"/>
          <a:ext cx="5863458" cy="3834647"/>
        </p:xfrm>
        <a:graphic>
          <a:graphicData uri="http://schemas.openxmlformats.org/drawingml/2006/table">
            <a:tbl>
              <a:tblPr firstRow="1" bandRow="1">
                <a:tableStyleId>{5940675A-B579-460E-94D1-54222C63F5DA}</a:tableStyleId>
              </a:tblPr>
              <a:tblGrid>
                <a:gridCol w="2931729">
                  <a:extLst>
                    <a:ext uri="{9D8B030D-6E8A-4147-A177-3AD203B41FA5}">
                      <a16:colId xmlns:a16="http://schemas.microsoft.com/office/drawing/2014/main" val="2413512381"/>
                    </a:ext>
                  </a:extLst>
                </a:gridCol>
                <a:gridCol w="2931729">
                  <a:extLst>
                    <a:ext uri="{9D8B030D-6E8A-4147-A177-3AD203B41FA5}">
                      <a16:colId xmlns:a16="http://schemas.microsoft.com/office/drawing/2014/main" val="2169242440"/>
                    </a:ext>
                  </a:extLst>
                </a:gridCol>
              </a:tblGrid>
              <a:tr h="860473">
                <a:tc>
                  <a:txBody>
                    <a:bodyPr/>
                    <a:lstStyle/>
                    <a:p>
                      <a:pPr lvl="0"/>
                      <a:r>
                        <a:rPr lang="nb-NO" sz="1800" dirty="0"/>
                        <a:t>Adjektiver jeg pleier å beskrive meg selv med:</a:t>
                      </a:r>
                      <a:endParaRPr lang="nb-NO" sz="2800" dirty="0"/>
                    </a:p>
                  </a:txBody>
                  <a:tcPr/>
                </a:tc>
                <a:tc>
                  <a:txBody>
                    <a:bodyPr/>
                    <a:lstStyle/>
                    <a:p>
                      <a:pPr lvl="0"/>
                      <a:r>
                        <a:rPr lang="nb-NO" sz="1800" dirty="0"/>
                        <a:t>Hvis adjektivene er negative skal jeg snu dem til å bli mer </a:t>
                      </a:r>
                      <a:r>
                        <a:rPr lang="nb-NO" sz="1800"/>
                        <a:t>positive her:</a:t>
                      </a:r>
                      <a:endParaRPr lang="nb-NO" sz="1800" dirty="0"/>
                    </a:p>
                  </a:txBody>
                  <a:tcPr/>
                </a:tc>
                <a:extLst>
                  <a:ext uri="{0D108BD9-81ED-4DB2-BD59-A6C34878D82A}">
                    <a16:rowId xmlns:a16="http://schemas.microsoft.com/office/drawing/2014/main" val="2576221153"/>
                  </a:ext>
                </a:extLst>
              </a:tr>
              <a:tr h="2920247">
                <a:tc>
                  <a:txBody>
                    <a:bodyPr/>
                    <a:lstStyle/>
                    <a:p>
                      <a:r>
                        <a:rPr lang="nb-NO" dirty="0"/>
                        <a:t>1.</a:t>
                      </a:r>
                    </a:p>
                    <a:p>
                      <a:endParaRPr lang="nb-NO" dirty="0"/>
                    </a:p>
                    <a:p>
                      <a:r>
                        <a:rPr lang="nb-NO" dirty="0"/>
                        <a:t>2.</a:t>
                      </a:r>
                    </a:p>
                    <a:p>
                      <a:endParaRPr lang="nb-NO" dirty="0"/>
                    </a:p>
                    <a:p>
                      <a:r>
                        <a:rPr lang="nb-NO" dirty="0"/>
                        <a:t>3.</a:t>
                      </a:r>
                    </a:p>
                    <a:p>
                      <a:endParaRPr lang="nb-NO" dirty="0"/>
                    </a:p>
                    <a:p>
                      <a:r>
                        <a:rPr lang="nb-NO" dirty="0"/>
                        <a:t>4.</a:t>
                      </a:r>
                    </a:p>
                    <a:p>
                      <a:endParaRPr lang="nb-NO" dirty="0"/>
                    </a:p>
                    <a:p>
                      <a:r>
                        <a:rPr lang="nb-NO" dirty="0"/>
                        <a:t>5.</a:t>
                      </a:r>
                    </a:p>
                    <a:p>
                      <a:endParaRPr lang="nb-NO" dirty="0"/>
                    </a:p>
                  </a:txBody>
                  <a:tcPr/>
                </a:tc>
                <a:tc>
                  <a:txBody>
                    <a:bodyPr/>
                    <a:lstStyle/>
                    <a:p>
                      <a:r>
                        <a:rPr lang="nb-NO" dirty="0"/>
                        <a:t>1.</a:t>
                      </a:r>
                    </a:p>
                    <a:p>
                      <a:endParaRPr lang="nb-NO" dirty="0"/>
                    </a:p>
                    <a:p>
                      <a:r>
                        <a:rPr lang="nb-NO" dirty="0"/>
                        <a:t>2.</a:t>
                      </a:r>
                    </a:p>
                    <a:p>
                      <a:endParaRPr lang="nb-NO" dirty="0"/>
                    </a:p>
                    <a:p>
                      <a:r>
                        <a:rPr lang="nb-NO" dirty="0"/>
                        <a:t>3.</a:t>
                      </a:r>
                    </a:p>
                    <a:p>
                      <a:endParaRPr lang="nb-NO" dirty="0"/>
                    </a:p>
                    <a:p>
                      <a:r>
                        <a:rPr lang="nb-NO" dirty="0"/>
                        <a:t>4.</a:t>
                      </a:r>
                    </a:p>
                    <a:p>
                      <a:endParaRPr lang="nb-NO" dirty="0"/>
                    </a:p>
                    <a:p>
                      <a:r>
                        <a:rPr lang="nb-NO" dirty="0"/>
                        <a:t>5.</a:t>
                      </a:r>
                    </a:p>
                  </a:txBody>
                  <a:tcPr/>
                </a:tc>
                <a:extLst>
                  <a:ext uri="{0D108BD9-81ED-4DB2-BD59-A6C34878D82A}">
                    <a16:rowId xmlns:a16="http://schemas.microsoft.com/office/drawing/2014/main" val="2801148278"/>
                  </a:ext>
                </a:extLst>
              </a:tr>
            </a:tbl>
          </a:graphicData>
        </a:graphic>
      </p:graphicFrame>
      <p:pic>
        <p:nvPicPr>
          <p:cNvPr id="8" name="Bilde 7" descr="Et bilde som inneholder Animasjon, Tegnefilm, tegnefilm&#10;&#10;Automatisk generert beskrivelse">
            <a:extLst>
              <a:ext uri="{FF2B5EF4-FFF2-40B4-BE49-F238E27FC236}">
                <a16:creationId xmlns:a16="http://schemas.microsoft.com/office/drawing/2014/main" id="{9901DB17-06A5-C7BC-809D-A07341795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00" y="1868931"/>
            <a:ext cx="3582923" cy="3582923"/>
          </a:xfrm>
          <a:prstGeom prst="rect">
            <a:avLst/>
          </a:prstGeom>
        </p:spPr>
      </p:pic>
    </p:spTree>
    <p:extLst>
      <p:ext uri="{BB962C8B-B14F-4D97-AF65-F5344CB8AC3E}">
        <p14:creationId xmlns:p14="http://schemas.microsoft.com/office/powerpoint/2010/main" val="105103656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TotalTime>
  <Words>619</Words>
  <Application>Microsoft Office PowerPoint</Application>
  <PresentationFormat>Widescreen</PresentationFormat>
  <Paragraphs>81</Paragraphs>
  <Slides>6</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6</vt:i4>
      </vt:variant>
    </vt:vector>
  </HeadingPairs>
  <TitlesOfParts>
    <vt:vector size="10" baseType="lpstr">
      <vt:lpstr>Arial</vt:lpstr>
      <vt:lpstr>Calibri</vt:lpstr>
      <vt:lpstr>Calibri Light</vt:lpstr>
      <vt:lpstr>Office-tema</vt:lpstr>
      <vt:lpstr>Detektiv i eget liv</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Detektiv i eget liv</dc:title>
  <dc:creator>Eva Fuhre Bratvold</dc:creator>
  <cp:lastModifiedBy>Eva Fuhre Bratvold</cp:lastModifiedBy>
  <cp:revision>3</cp:revision>
  <dcterms:created xsi:type="dcterms:W3CDTF">2023-11-29T23:05:43Z</dcterms:created>
  <dcterms:modified xsi:type="dcterms:W3CDTF">2023-11-29T23:47:35Z</dcterms:modified>
</cp:coreProperties>
</file>